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7" r:id="rId4"/>
    <p:sldId id="259" r:id="rId5"/>
    <p:sldId id="261" r:id="rId6"/>
    <p:sldId id="276" r:id="rId7"/>
    <p:sldId id="275" r:id="rId8"/>
    <p:sldId id="266" r:id="rId9"/>
    <p:sldId id="268" r:id="rId10"/>
    <p:sldId id="260" r:id="rId11"/>
    <p:sldId id="270" r:id="rId12"/>
    <p:sldId id="271" r:id="rId13"/>
    <p:sldId id="272" r:id="rId14"/>
    <p:sldId id="273" r:id="rId15"/>
    <p:sldId id="274" r:id="rId16"/>
    <p:sldId id="277" r:id="rId17"/>
    <p:sldId id="279" r:id="rId18"/>
    <p:sldId id="258" r:id="rId19"/>
  </p:sldIdLst>
  <p:sldSz cx="12192000" cy="6858000"/>
  <p:notesSz cx="6858000" cy="9144000"/>
  <p:defaultTextStyle>
    <a:defPPr>
      <a:defRPr lang="es-U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F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1" autoAdjust="0"/>
    <p:restoredTop sz="94660"/>
  </p:normalViewPr>
  <p:slideViewPr>
    <p:cSldViewPr snapToGrid="0" showGuides="1">
      <p:cViewPr varScale="1">
        <p:scale>
          <a:sx n="72" d="100"/>
          <a:sy n="72" d="100"/>
        </p:scale>
        <p:origin x="660"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8D17D4-A084-49E7-9A3E-7655F47E55F0}"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s-AR"/>
        </a:p>
      </dgm:t>
    </dgm:pt>
    <dgm:pt modelId="{76F55C3F-FC66-4EC6-A12F-A9860DBD517C}">
      <dgm:prSet phldrT="[Texto]" custT="1"/>
      <dgm:spPr>
        <a:solidFill>
          <a:srgbClr val="3B8260"/>
        </a:solidFill>
      </dgm:spPr>
      <dgm:t>
        <a:bodyPr/>
        <a:lstStyle/>
        <a:p>
          <a:r>
            <a:rPr lang="es-AR" sz="1600" dirty="0">
              <a:latin typeface="Tahoma" panose="020B0604030504040204" pitchFamily="34" charset="0"/>
              <a:ea typeface="Tahoma" panose="020B0604030504040204" pitchFamily="34" charset="0"/>
              <a:cs typeface="Tahoma" panose="020B0604030504040204" pitchFamily="34" charset="0"/>
            </a:rPr>
            <a:t>COSTO</a:t>
          </a:r>
        </a:p>
      </dgm:t>
    </dgm:pt>
    <dgm:pt modelId="{F3B73159-9849-4055-94A6-67B69CB31FDF}" type="parTrans" cxnId="{A121F22E-4ACD-4FEF-9F06-A32735615BAD}">
      <dgm:prSet/>
      <dgm:spPr/>
      <dgm:t>
        <a:bodyPr/>
        <a:lstStyle/>
        <a:p>
          <a:endParaRPr lang="es-AR">
            <a:latin typeface="Tahoma" panose="020B0604030504040204" pitchFamily="34" charset="0"/>
            <a:ea typeface="Tahoma" panose="020B0604030504040204" pitchFamily="34" charset="0"/>
            <a:cs typeface="Tahoma" panose="020B0604030504040204" pitchFamily="34" charset="0"/>
          </a:endParaRPr>
        </a:p>
      </dgm:t>
    </dgm:pt>
    <dgm:pt modelId="{30444D2B-AF62-4BD1-8BBB-F397FD7329FD}" type="sibTrans" cxnId="{A121F22E-4ACD-4FEF-9F06-A32735615BAD}">
      <dgm:prSet/>
      <dgm:spPr/>
      <dgm:t>
        <a:bodyPr/>
        <a:lstStyle/>
        <a:p>
          <a:endParaRPr lang="es-AR">
            <a:latin typeface="Tahoma" panose="020B0604030504040204" pitchFamily="34" charset="0"/>
            <a:ea typeface="Tahoma" panose="020B0604030504040204" pitchFamily="34" charset="0"/>
            <a:cs typeface="Tahoma" panose="020B0604030504040204" pitchFamily="34" charset="0"/>
          </a:endParaRPr>
        </a:p>
      </dgm:t>
    </dgm:pt>
    <dgm:pt modelId="{44CB6D02-F751-4B3D-8E04-543A8579F0A6}">
      <dgm:prSet phldrT="[Texto]" custT="1"/>
      <dgm:spPr>
        <a:solidFill>
          <a:srgbClr val="3B8260"/>
        </a:solidFill>
        <a:ln>
          <a:solidFill>
            <a:srgbClr val="92D050"/>
          </a:solidFill>
        </a:ln>
      </dgm:spPr>
      <dgm:t>
        <a:bodyPr/>
        <a:lstStyle/>
        <a:p>
          <a:r>
            <a:rPr lang="es-AR" sz="1200" dirty="0">
              <a:latin typeface="Tahoma" panose="020B0604030504040204" pitchFamily="34" charset="0"/>
              <a:ea typeface="Tahoma" panose="020B0604030504040204" pitchFamily="34" charset="0"/>
              <a:cs typeface="Tahoma" panose="020B0604030504040204" pitchFamily="34" charset="0"/>
            </a:rPr>
            <a:t>Accidentes.</a:t>
          </a:r>
        </a:p>
      </dgm:t>
    </dgm:pt>
    <dgm:pt modelId="{C172F22E-BBC8-4CB4-A19E-5F70E4638DCC}" type="parTrans" cxnId="{46C94378-6C47-4FF8-97E3-FC409CF959EC}">
      <dgm:prSet/>
      <dgm:spPr>
        <a:solidFill>
          <a:srgbClr val="3B8260">
            <a:alpha val="50000"/>
          </a:srgbClr>
        </a:solidFill>
      </dgm:spPr>
      <dgm:t>
        <a:bodyPr/>
        <a:lstStyle/>
        <a:p>
          <a:endParaRPr lang="es-AR">
            <a:latin typeface="Tahoma" panose="020B0604030504040204" pitchFamily="34" charset="0"/>
            <a:ea typeface="Tahoma" panose="020B0604030504040204" pitchFamily="34" charset="0"/>
            <a:cs typeface="Tahoma" panose="020B0604030504040204" pitchFamily="34" charset="0"/>
          </a:endParaRPr>
        </a:p>
      </dgm:t>
    </dgm:pt>
    <dgm:pt modelId="{097AD670-68C7-4558-BA18-B158680DDB8C}" type="sibTrans" cxnId="{46C94378-6C47-4FF8-97E3-FC409CF959EC}">
      <dgm:prSet/>
      <dgm:spPr/>
      <dgm:t>
        <a:bodyPr/>
        <a:lstStyle/>
        <a:p>
          <a:endParaRPr lang="es-AR">
            <a:latin typeface="Tahoma" panose="020B0604030504040204" pitchFamily="34" charset="0"/>
            <a:ea typeface="Tahoma" panose="020B0604030504040204" pitchFamily="34" charset="0"/>
            <a:cs typeface="Tahoma" panose="020B0604030504040204" pitchFamily="34" charset="0"/>
          </a:endParaRPr>
        </a:p>
      </dgm:t>
    </dgm:pt>
    <dgm:pt modelId="{86EA915A-874C-4D15-B14B-123975547029}">
      <dgm:prSet phldrT="[Texto]" custT="1"/>
      <dgm:spPr>
        <a:solidFill>
          <a:srgbClr val="3B8260"/>
        </a:solidFill>
        <a:ln>
          <a:solidFill>
            <a:srgbClr val="92D050"/>
          </a:solidFill>
        </a:ln>
      </dgm:spPr>
      <dgm:t>
        <a:bodyPr/>
        <a:lstStyle/>
        <a:p>
          <a:endParaRPr lang="es-AR" sz="1700" dirty="0">
            <a:latin typeface="Tahoma" panose="020B0604030504040204" pitchFamily="34" charset="0"/>
            <a:ea typeface="Tahoma" panose="020B0604030504040204" pitchFamily="34" charset="0"/>
            <a:cs typeface="Tahoma" panose="020B0604030504040204" pitchFamily="34" charset="0"/>
          </a:endParaRPr>
        </a:p>
        <a:p>
          <a:r>
            <a:rPr lang="es-AR" sz="1200" dirty="0">
              <a:latin typeface="Tahoma" panose="020B0604030504040204" pitchFamily="34" charset="0"/>
              <a:ea typeface="Tahoma" panose="020B0604030504040204" pitchFamily="34" charset="0"/>
              <a:cs typeface="Tahoma" panose="020B0604030504040204" pitchFamily="34" charset="0"/>
            </a:rPr>
            <a:t>Asignación de recursos a las fuerzas del orden. </a:t>
          </a:r>
        </a:p>
        <a:p>
          <a:endParaRPr lang="es-AR" sz="1700" dirty="0">
            <a:latin typeface="Tahoma" panose="020B0604030504040204" pitchFamily="34" charset="0"/>
            <a:ea typeface="Tahoma" panose="020B0604030504040204" pitchFamily="34" charset="0"/>
            <a:cs typeface="Tahoma" panose="020B0604030504040204" pitchFamily="34" charset="0"/>
          </a:endParaRPr>
        </a:p>
      </dgm:t>
    </dgm:pt>
    <dgm:pt modelId="{25C9EAA6-61D2-4B20-B64B-9B1D541186AD}" type="parTrans" cxnId="{46899D6B-A5C0-446C-8C77-4C4651CFBF60}">
      <dgm:prSet/>
      <dgm:spPr>
        <a:solidFill>
          <a:srgbClr val="3B8260">
            <a:alpha val="50000"/>
          </a:srgbClr>
        </a:solidFill>
      </dgm:spPr>
      <dgm:t>
        <a:bodyPr/>
        <a:lstStyle/>
        <a:p>
          <a:endParaRPr lang="es-AR">
            <a:latin typeface="Tahoma" panose="020B0604030504040204" pitchFamily="34" charset="0"/>
            <a:ea typeface="Tahoma" panose="020B0604030504040204" pitchFamily="34" charset="0"/>
            <a:cs typeface="Tahoma" panose="020B0604030504040204" pitchFamily="34" charset="0"/>
          </a:endParaRPr>
        </a:p>
      </dgm:t>
    </dgm:pt>
    <dgm:pt modelId="{EC4686A1-6F87-4287-89A2-5EA051EBCE2D}" type="sibTrans" cxnId="{46899D6B-A5C0-446C-8C77-4C4651CFBF60}">
      <dgm:prSet/>
      <dgm:spPr/>
      <dgm:t>
        <a:bodyPr/>
        <a:lstStyle/>
        <a:p>
          <a:endParaRPr lang="es-AR">
            <a:latin typeface="Tahoma" panose="020B0604030504040204" pitchFamily="34" charset="0"/>
            <a:ea typeface="Tahoma" panose="020B0604030504040204" pitchFamily="34" charset="0"/>
            <a:cs typeface="Tahoma" panose="020B0604030504040204" pitchFamily="34" charset="0"/>
          </a:endParaRPr>
        </a:p>
      </dgm:t>
    </dgm:pt>
    <dgm:pt modelId="{255A0186-0ADD-4D73-A5AE-E78F568B0178}">
      <dgm:prSet phldrT="[Texto]" custT="1"/>
      <dgm:spPr>
        <a:solidFill>
          <a:srgbClr val="3B8260"/>
        </a:solidFill>
        <a:ln>
          <a:solidFill>
            <a:srgbClr val="92D050"/>
          </a:solidFill>
        </a:ln>
      </dgm:spPr>
      <dgm:t>
        <a:bodyPr/>
        <a:lstStyle/>
        <a:p>
          <a:r>
            <a:rPr lang="es-AR" sz="1200" dirty="0">
              <a:latin typeface="Tahoma" panose="020B0604030504040204" pitchFamily="34" charset="0"/>
              <a:ea typeface="Tahoma" panose="020B0604030504040204" pitchFamily="34" charset="0"/>
              <a:cs typeface="Tahoma" panose="020B0604030504040204" pitchFamily="34" charset="0"/>
            </a:rPr>
            <a:t>Recursos de salud  aplicado a accidentes.</a:t>
          </a:r>
        </a:p>
      </dgm:t>
    </dgm:pt>
    <dgm:pt modelId="{74841B9C-1C64-4255-A7B5-BABB8CF1701D}" type="parTrans" cxnId="{316BE06C-D338-4C7A-90DB-034623BC4F29}">
      <dgm:prSet/>
      <dgm:spPr>
        <a:solidFill>
          <a:srgbClr val="3B8260">
            <a:alpha val="50000"/>
          </a:srgbClr>
        </a:solidFill>
      </dgm:spPr>
      <dgm:t>
        <a:bodyPr/>
        <a:lstStyle/>
        <a:p>
          <a:endParaRPr lang="es-AR">
            <a:latin typeface="Tahoma" panose="020B0604030504040204" pitchFamily="34" charset="0"/>
            <a:ea typeface="Tahoma" panose="020B0604030504040204" pitchFamily="34" charset="0"/>
            <a:cs typeface="Tahoma" panose="020B0604030504040204" pitchFamily="34" charset="0"/>
          </a:endParaRPr>
        </a:p>
      </dgm:t>
    </dgm:pt>
    <dgm:pt modelId="{08BFDC7C-0314-4D9E-AB72-7C4C9F7C946A}" type="sibTrans" cxnId="{316BE06C-D338-4C7A-90DB-034623BC4F29}">
      <dgm:prSet/>
      <dgm:spPr/>
      <dgm:t>
        <a:bodyPr/>
        <a:lstStyle/>
        <a:p>
          <a:endParaRPr lang="es-AR">
            <a:latin typeface="Tahoma" panose="020B0604030504040204" pitchFamily="34" charset="0"/>
            <a:ea typeface="Tahoma" panose="020B0604030504040204" pitchFamily="34" charset="0"/>
            <a:cs typeface="Tahoma" panose="020B0604030504040204" pitchFamily="34" charset="0"/>
          </a:endParaRPr>
        </a:p>
      </dgm:t>
    </dgm:pt>
    <dgm:pt modelId="{A44D3C23-86C7-4664-ACE9-A813A36F3AF9}">
      <dgm:prSet phldrT="[Texto]" custT="1"/>
      <dgm:spPr>
        <a:solidFill>
          <a:srgbClr val="3B8260"/>
        </a:solidFill>
        <a:ln>
          <a:solidFill>
            <a:srgbClr val="92D050"/>
          </a:solidFill>
        </a:ln>
      </dgm:spPr>
      <dgm:t>
        <a:bodyPr/>
        <a:lstStyle/>
        <a:p>
          <a:r>
            <a:rPr lang="es-AR" sz="1200" dirty="0">
              <a:latin typeface="Tahoma" panose="020B0604030504040204" pitchFamily="34" charset="0"/>
              <a:ea typeface="Tahoma" panose="020B0604030504040204" pitchFamily="34" charset="0"/>
              <a:cs typeface="Tahoma" panose="020B0604030504040204" pitchFamily="34" charset="0"/>
            </a:rPr>
            <a:t>Congestiones asociadas a averías de vehículos.</a:t>
          </a:r>
        </a:p>
      </dgm:t>
    </dgm:pt>
    <dgm:pt modelId="{7C0D5A8C-0298-4E36-B5A4-5F329C557BC6}" type="parTrans" cxnId="{3179DF0E-B5B8-4959-A682-DD85260849FD}">
      <dgm:prSet/>
      <dgm:spPr>
        <a:solidFill>
          <a:srgbClr val="3B8260">
            <a:alpha val="50000"/>
          </a:srgbClr>
        </a:solidFill>
      </dgm:spPr>
      <dgm:t>
        <a:bodyPr/>
        <a:lstStyle/>
        <a:p>
          <a:endParaRPr lang="es-AR">
            <a:latin typeface="Tahoma" panose="020B0604030504040204" pitchFamily="34" charset="0"/>
            <a:ea typeface="Tahoma" panose="020B0604030504040204" pitchFamily="34" charset="0"/>
            <a:cs typeface="Tahoma" panose="020B0604030504040204" pitchFamily="34" charset="0"/>
          </a:endParaRPr>
        </a:p>
      </dgm:t>
    </dgm:pt>
    <dgm:pt modelId="{9C5C3721-A8F5-48FA-B9C8-DC2CEF79D8A7}" type="sibTrans" cxnId="{3179DF0E-B5B8-4959-A682-DD85260849FD}">
      <dgm:prSet/>
      <dgm:spPr/>
      <dgm:t>
        <a:bodyPr/>
        <a:lstStyle/>
        <a:p>
          <a:endParaRPr lang="es-AR">
            <a:latin typeface="Tahoma" panose="020B0604030504040204" pitchFamily="34" charset="0"/>
            <a:ea typeface="Tahoma" panose="020B0604030504040204" pitchFamily="34" charset="0"/>
            <a:cs typeface="Tahoma" panose="020B0604030504040204" pitchFamily="34" charset="0"/>
          </a:endParaRPr>
        </a:p>
      </dgm:t>
    </dgm:pt>
    <dgm:pt modelId="{1753CD0C-88EE-47DD-8450-4CF68ABF5895}" type="pres">
      <dgm:prSet presAssocID="{DC8D17D4-A084-49E7-9A3E-7655F47E55F0}" presName="cycle" presStyleCnt="0">
        <dgm:presLayoutVars>
          <dgm:chMax val="1"/>
          <dgm:dir/>
          <dgm:animLvl val="ctr"/>
          <dgm:resizeHandles val="exact"/>
        </dgm:presLayoutVars>
      </dgm:prSet>
      <dgm:spPr/>
      <dgm:t>
        <a:bodyPr/>
        <a:lstStyle/>
        <a:p>
          <a:endParaRPr lang="es-ES"/>
        </a:p>
      </dgm:t>
    </dgm:pt>
    <dgm:pt modelId="{2043D444-CE8D-42A4-9FED-CC76113D998C}" type="pres">
      <dgm:prSet presAssocID="{76F55C3F-FC66-4EC6-A12F-A9860DBD517C}" presName="centerShape" presStyleLbl="node0" presStyleIdx="0" presStyleCnt="1" custScaleX="63630" custScaleY="59355" custLinFactNeighborX="1087" custLinFactNeighborY="-11347"/>
      <dgm:spPr/>
      <dgm:t>
        <a:bodyPr/>
        <a:lstStyle/>
        <a:p>
          <a:endParaRPr lang="es-ES"/>
        </a:p>
      </dgm:t>
    </dgm:pt>
    <dgm:pt modelId="{269562BD-B252-423B-A318-6C1916A4377C}" type="pres">
      <dgm:prSet presAssocID="{C172F22E-BBC8-4CB4-A19E-5F70E4638DCC}" presName="parTrans" presStyleLbl="bgSibTrans2D1" presStyleIdx="0" presStyleCnt="4" custAng="19419685" custFlipHor="1" custScaleX="46705" custScaleY="41865" custLinFactNeighborX="20649" custLinFactNeighborY="24556"/>
      <dgm:spPr/>
      <dgm:t>
        <a:bodyPr/>
        <a:lstStyle/>
        <a:p>
          <a:endParaRPr lang="es-ES"/>
        </a:p>
      </dgm:t>
    </dgm:pt>
    <dgm:pt modelId="{F205800B-19EA-4B9E-96BC-743D9FB20F6A}" type="pres">
      <dgm:prSet presAssocID="{44CB6D02-F751-4B3D-8E04-543A8579F0A6}" presName="node" presStyleLbl="node1" presStyleIdx="0" presStyleCnt="4" custScaleX="50514" custScaleY="25122" custRadScaleRad="103936" custRadScaleInc="37628">
        <dgm:presLayoutVars>
          <dgm:bulletEnabled val="1"/>
        </dgm:presLayoutVars>
      </dgm:prSet>
      <dgm:spPr/>
      <dgm:t>
        <a:bodyPr/>
        <a:lstStyle/>
        <a:p>
          <a:endParaRPr lang="es-ES"/>
        </a:p>
      </dgm:t>
    </dgm:pt>
    <dgm:pt modelId="{43BB8BA9-3569-45DD-9A65-325D2638326F}" type="pres">
      <dgm:prSet presAssocID="{7C0D5A8C-0298-4E36-B5A4-5F329C557BC6}" presName="parTrans" presStyleLbl="bgSibTrans2D1" presStyleIdx="1" presStyleCnt="4" custAng="15805983" custFlipHor="1" custScaleX="47718" custScaleY="46922" custLinFactNeighborX="10061" custLinFactNeighborY="36824"/>
      <dgm:spPr/>
      <dgm:t>
        <a:bodyPr/>
        <a:lstStyle/>
        <a:p>
          <a:endParaRPr lang="es-ES"/>
        </a:p>
      </dgm:t>
    </dgm:pt>
    <dgm:pt modelId="{CD9A0784-68A2-4A9F-A7A3-D21825BE7B24}" type="pres">
      <dgm:prSet presAssocID="{A44D3C23-86C7-4664-ACE9-A813A36F3AF9}" presName="node" presStyleLbl="node1" presStyleIdx="1" presStyleCnt="4" custScaleX="82463" custScaleY="41345" custRadScaleRad="81641" custRadScaleInc="3023">
        <dgm:presLayoutVars>
          <dgm:bulletEnabled val="1"/>
        </dgm:presLayoutVars>
      </dgm:prSet>
      <dgm:spPr/>
      <dgm:t>
        <a:bodyPr/>
        <a:lstStyle/>
        <a:p>
          <a:endParaRPr lang="es-ES"/>
        </a:p>
      </dgm:t>
    </dgm:pt>
    <dgm:pt modelId="{80680DE3-5FB7-450E-A499-50A022397D31}" type="pres">
      <dgm:prSet presAssocID="{25C9EAA6-61D2-4B20-B64B-9B1D541186AD}" presName="parTrans" presStyleLbl="bgSibTrans2D1" presStyleIdx="2" presStyleCnt="4" custAng="5124297" custFlipHor="1" custScaleX="46676" custScaleY="49632" custLinFactNeighborX="-20082" custLinFactNeighborY="40669"/>
      <dgm:spPr/>
      <dgm:t>
        <a:bodyPr/>
        <a:lstStyle/>
        <a:p>
          <a:endParaRPr lang="es-ES"/>
        </a:p>
      </dgm:t>
    </dgm:pt>
    <dgm:pt modelId="{9037F65E-7466-4922-97A9-6C6B2006089E}" type="pres">
      <dgm:prSet presAssocID="{86EA915A-874C-4D15-B14B-123975547029}" presName="node" presStyleLbl="node1" presStyleIdx="2" presStyleCnt="4" custScaleX="75700" custScaleY="41962" custRadScaleRad="86055" custRadScaleInc="9846">
        <dgm:presLayoutVars>
          <dgm:bulletEnabled val="1"/>
        </dgm:presLayoutVars>
      </dgm:prSet>
      <dgm:spPr/>
      <dgm:t>
        <a:bodyPr/>
        <a:lstStyle/>
        <a:p>
          <a:endParaRPr lang="es-ES"/>
        </a:p>
      </dgm:t>
    </dgm:pt>
    <dgm:pt modelId="{4B46D48A-8352-487A-A38B-2B3E532C4D8E}" type="pres">
      <dgm:prSet presAssocID="{74841B9C-1C64-4255-A7B5-BABB8CF1701D}" presName="parTrans" presStyleLbl="bgSibTrans2D1" presStyleIdx="3" presStyleCnt="4" custAng="10700374" custScaleX="43530" custScaleY="51472" custLinFactNeighborX="-24800" custLinFactNeighborY="20212"/>
      <dgm:spPr/>
      <dgm:t>
        <a:bodyPr/>
        <a:lstStyle/>
        <a:p>
          <a:endParaRPr lang="es-ES"/>
        </a:p>
      </dgm:t>
    </dgm:pt>
    <dgm:pt modelId="{B05757E3-9E3B-43CE-B79D-B3328ED0F520}" type="pres">
      <dgm:prSet presAssocID="{255A0186-0ADD-4D73-A5AE-E78F568B0178}" presName="node" presStyleLbl="node1" presStyleIdx="3" presStyleCnt="4" custScaleX="79176" custScaleY="26185" custRadScaleRad="111451" custRadScaleInc="-27806">
        <dgm:presLayoutVars>
          <dgm:bulletEnabled val="1"/>
        </dgm:presLayoutVars>
      </dgm:prSet>
      <dgm:spPr/>
      <dgm:t>
        <a:bodyPr/>
        <a:lstStyle/>
        <a:p>
          <a:endParaRPr lang="es-ES"/>
        </a:p>
      </dgm:t>
    </dgm:pt>
  </dgm:ptLst>
  <dgm:cxnLst>
    <dgm:cxn modelId="{699AC944-2577-4B11-8038-653771A49F1D}" type="presOf" srcId="{A44D3C23-86C7-4664-ACE9-A813A36F3AF9}" destId="{CD9A0784-68A2-4A9F-A7A3-D21825BE7B24}" srcOrd="0" destOrd="0" presId="urn:microsoft.com/office/officeart/2005/8/layout/radial4"/>
    <dgm:cxn modelId="{3179DF0E-B5B8-4959-A682-DD85260849FD}" srcId="{76F55C3F-FC66-4EC6-A12F-A9860DBD517C}" destId="{A44D3C23-86C7-4664-ACE9-A813A36F3AF9}" srcOrd="1" destOrd="0" parTransId="{7C0D5A8C-0298-4E36-B5A4-5F329C557BC6}" sibTransId="{9C5C3721-A8F5-48FA-B9C8-DC2CEF79D8A7}"/>
    <dgm:cxn modelId="{88CE71F2-3D0E-4F08-88FD-97735F64BB84}" type="presOf" srcId="{76F55C3F-FC66-4EC6-A12F-A9860DBD517C}" destId="{2043D444-CE8D-42A4-9FED-CC76113D998C}" srcOrd="0" destOrd="0" presId="urn:microsoft.com/office/officeart/2005/8/layout/radial4"/>
    <dgm:cxn modelId="{43288991-0C22-46E2-94E4-FEA0FBE79AA9}" type="presOf" srcId="{25C9EAA6-61D2-4B20-B64B-9B1D541186AD}" destId="{80680DE3-5FB7-450E-A499-50A022397D31}" srcOrd="0" destOrd="0" presId="urn:microsoft.com/office/officeart/2005/8/layout/radial4"/>
    <dgm:cxn modelId="{790AB02F-97C0-40CA-BDD7-F21E9D15BBEC}" type="presOf" srcId="{86EA915A-874C-4D15-B14B-123975547029}" destId="{9037F65E-7466-4922-97A9-6C6B2006089E}" srcOrd="0" destOrd="0" presId="urn:microsoft.com/office/officeart/2005/8/layout/radial4"/>
    <dgm:cxn modelId="{46C94378-6C47-4FF8-97E3-FC409CF959EC}" srcId="{76F55C3F-FC66-4EC6-A12F-A9860DBD517C}" destId="{44CB6D02-F751-4B3D-8E04-543A8579F0A6}" srcOrd="0" destOrd="0" parTransId="{C172F22E-BBC8-4CB4-A19E-5F70E4638DCC}" sibTransId="{097AD670-68C7-4558-BA18-B158680DDB8C}"/>
    <dgm:cxn modelId="{3C43B0EF-B768-454D-A8A8-59E221BECB31}" type="presOf" srcId="{7C0D5A8C-0298-4E36-B5A4-5F329C557BC6}" destId="{43BB8BA9-3569-45DD-9A65-325D2638326F}" srcOrd="0" destOrd="0" presId="urn:microsoft.com/office/officeart/2005/8/layout/radial4"/>
    <dgm:cxn modelId="{E1B24DBB-BFFC-45D6-A96C-72E16C6E9CBA}" type="presOf" srcId="{255A0186-0ADD-4D73-A5AE-E78F568B0178}" destId="{B05757E3-9E3B-43CE-B79D-B3328ED0F520}" srcOrd="0" destOrd="0" presId="urn:microsoft.com/office/officeart/2005/8/layout/radial4"/>
    <dgm:cxn modelId="{92945F13-BB12-40DD-922F-934AB550094C}" type="presOf" srcId="{74841B9C-1C64-4255-A7B5-BABB8CF1701D}" destId="{4B46D48A-8352-487A-A38B-2B3E532C4D8E}" srcOrd="0" destOrd="0" presId="urn:microsoft.com/office/officeart/2005/8/layout/radial4"/>
    <dgm:cxn modelId="{775AA027-52EF-487B-A72E-85E329FFCD8C}" type="presOf" srcId="{44CB6D02-F751-4B3D-8E04-543A8579F0A6}" destId="{F205800B-19EA-4B9E-96BC-743D9FB20F6A}" srcOrd="0" destOrd="0" presId="urn:microsoft.com/office/officeart/2005/8/layout/radial4"/>
    <dgm:cxn modelId="{4F6CAEEF-A788-407C-BC7A-97B853B79E57}" type="presOf" srcId="{DC8D17D4-A084-49E7-9A3E-7655F47E55F0}" destId="{1753CD0C-88EE-47DD-8450-4CF68ABF5895}" srcOrd="0" destOrd="0" presId="urn:microsoft.com/office/officeart/2005/8/layout/radial4"/>
    <dgm:cxn modelId="{46899D6B-A5C0-446C-8C77-4C4651CFBF60}" srcId="{76F55C3F-FC66-4EC6-A12F-A9860DBD517C}" destId="{86EA915A-874C-4D15-B14B-123975547029}" srcOrd="2" destOrd="0" parTransId="{25C9EAA6-61D2-4B20-B64B-9B1D541186AD}" sibTransId="{EC4686A1-6F87-4287-89A2-5EA051EBCE2D}"/>
    <dgm:cxn modelId="{316CC9BA-5307-40A4-BF04-5135F679DAC9}" type="presOf" srcId="{C172F22E-BBC8-4CB4-A19E-5F70E4638DCC}" destId="{269562BD-B252-423B-A318-6C1916A4377C}" srcOrd="0" destOrd="0" presId="urn:microsoft.com/office/officeart/2005/8/layout/radial4"/>
    <dgm:cxn modelId="{316BE06C-D338-4C7A-90DB-034623BC4F29}" srcId="{76F55C3F-FC66-4EC6-A12F-A9860DBD517C}" destId="{255A0186-0ADD-4D73-A5AE-E78F568B0178}" srcOrd="3" destOrd="0" parTransId="{74841B9C-1C64-4255-A7B5-BABB8CF1701D}" sibTransId="{08BFDC7C-0314-4D9E-AB72-7C4C9F7C946A}"/>
    <dgm:cxn modelId="{A121F22E-4ACD-4FEF-9F06-A32735615BAD}" srcId="{DC8D17D4-A084-49E7-9A3E-7655F47E55F0}" destId="{76F55C3F-FC66-4EC6-A12F-A9860DBD517C}" srcOrd="0" destOrd="0" parTransId="{F3B73159-9849-4055-94A6-67B69CB31FDF}" sibTransId="{30444D2B-AF62-4BD1-8BBB-F397FD7329FD}"/>
    <dgm:cxn modelId="{12B59DD3-72DA-473B-BBC5-963C4EE0FBE1}" type="presParOf" srcId="{1753CD0C-88EE-47DD-8450-4CF68ABF5895}" destId="{2043D444-CE8D-42A4-9FED-CC76113D998C}" srcOrd="0" destOrd="0" presId="urn:microsoft.com/office/officeart/2005/8/layout/radial4"/>
    <dgm:cxn modelId="{BD090B6D-AEE3-4A44-A8A9-EA03C698AE80}" type="presParOf" srcId="{1753CD0C-88EE-47DD-8450-4CF68ABF5895}" destId="{269562BD-B252-423B-A318-6C1916A4377C}" srcOrd="1" destOrd="0" presId="urn:microsoft.com/office/officeart/2005/8/layout/radial4"/>
    <dgm:cxn modelId="{825229BF-0529-48F1-A6C8-D870230A5709}" type="presParOf" srcId="{1753CD0C-88EE-47DD-8450-4CF68ABF5895}" destId="{F205800B-19EA-4B9E-96BC-743D9FB20F6A}" srcOrd="2" destOrd="0" presId="urn:microsoft.com/office/officeart/2005/8/layout/radial4"/>
    <dgm:cxn modelId="{3D4FEF85-0350-43B4-A1B8-5D3E01719326}" type="presParOf" srcId="{1753CD0C-88EE-47DD-8450-4CF68ABF5895}" destId="{43BB8BA9-3569-45DD-9A65-325D2638326F}" srcOrd="3" destOrd="0" presId="urn:microsoft.com/office/officeart/2005/8/layout/radial4"/>
    <dgm:cxn modelId="{830244AE-990E-4BB6-B61E-4DAF6263371C}" type="presParOf" srcId="{1753CD0C-88EE-47DD-8450-4CF68ABF5895}" destId="{CD9A0784-68A2-4A9F-A7A3-D21825BE7B24}" srcOrd="4" destOrd="0" presId="urn:microsoft.com/office/officeart/2005/8/layout/radial4"/>
    <dgm:cxn modelId="{B13394CF-7807-47CA-94B9-C7FFAB6EDE06}" type="presParOf" srcId="{1753CD0C-88EE-47DD-8450-4CF68ABF5895}" destId="{80680DE3-5FB7-450E-A499-50A022397D31}" srcOrd="5" destOrd="0" presId="urn:microsoft.com/office/officeart/2005/8/layout/radial4"/>
    <dgm:cxn modelId="{9D1E1F3D-E42E-4D68-95A2-671B92FE45CD}" type="presParOf" srcId="{1753CD0C-88EE-47DD-8450-4CF68ABF5895}" destId="{9037F65E-7466-4922-97A9-6C6B2006089E}" srcOrd="6" destOrd="0" presId="urn:microsoft.com/office/officeart/2005/8/layout/radial4"/>
    <dgm:cxn modelId="{B97525AF-CCA9-4C99-8797-B5F0AE2C138C}" type="presParOf" srcId="{1753CD0C-88EE-47DD-8450-4CF68ABF5895}" destId="{4B46D48A-8352-487A-A38B-2B3E532C4D8E}" srcOrd="7" destOrd="0" presId="urn:microsoft.com/office/officeart/2005/8/layout/radial4"/>
    <dgm:cxn modelId="{DFFFDF8F-1DAC-4CD0-B93C-63C3C8B533E0}" type="presParOf" srcId="{1753CD0C-88EE-47DD-8450-4CF68ABF5895}" destId="{B05757E3-9E3B-43CE-B79D-B3328ED0F520}" srcOrd="8"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E1B7D0-1FA7-49DB-A3D0-F6152E1CED3E}" type="doc">
      <dgm:prSet loTypeId="urn:microsoft.com/office/officeart/2005/8/layout/default" loCatId="list" qsTypeId="urn:microsoft.com/office/officeart/2005/8/quickstyle/3d3" qsCatId="3D" csTypeId="urn:microsoft.com/office/officeart/2005/8/colors/accent6_3" csCatId="accent6" phldr="1"/>
      <dgm:spPr/>
      <dgm:t>
        <a:bodyPr/>
        <a:lstStyle/>
        <a:p>
          <a:endParaRPr lang="es-AR"/>
        </a:p>
      </dgm:t>
    </dgm:pt>
    <dgm:pt modelId="{E4E2C53A-10A3-4410-B893-ACEF073BA3AA}">
      <dgm:prSet phldrT="[Texto]"/>
      <dgm:spPr/>
      <dgm:t>
        <a:bodyPr/>
        <a:lstStyle/>
        <a:p>
          <a:r>
            <a:rPr lang="es-AR" dirty="0">
              <a:solidFill>
                <a:schemeClr val="bg1"/>
              </a:solidFill>
            </a:rPr>
            <a:t>Gobierno</a:t>
          </a:r>
        </a:p>
      </dgm:t>
    </dgm:pt>
    <dgm:pt modelId="{9958C9E4-E6A1-4CF0-B339-8989DADB7022}" type="parTrans" cxnId="{B1B69261-0866-447F-9760-79F04BE8BBC2}">
      <dgm:prSet/>
      <dgm:spPr/>
      <dgm:t>
        <a:bodyPr/>
        <a:lstStyle/>
        <a:p>
          <a:endParaRPr lang="es-AR"/>
        </a:p>
      </dgm:t>
    </dgm:pt>
    <dgm:pt modelId="{634E7524-E980-4654-8A0E-14BB66704B45}" type="sibTrans" cxnId="{B1B69261-0866-447F-9760-79F04BE8BBC2}">
      <dgm:prSet/>
      <dgm:spPr/>
      <dgm:t>
        <a:bodyPr/>
        <a:lstStyle/>
        <a:p>
          <a:endParaRPr lang="es-AR"/>
        </a:p>
      </dgm:t>
    </dgm:pt>
    <dgm:pt modelId="{D16ADB01-09D5-42E0-810B-B971EFB6CE23}">
      <dgm:prSet phldrT="[Texto]"/>
      <dgm:spPr/>
      <dgm:t>
        <a:bodyPr/>
        <a:lstStyle/>
        <a:p>
          <a:r>
            <a:rPr lang="es-AR" dirty="0"/>
            <a:t>Monopolio</a:t>
          </a:r>
        </a:p>
      </dgm:t>
    </dgm:pt>
    <dgm:pt modelId="{CE4177B2-A794-4316-A64D-1E855822ADF1}" type="parTrans" cxnId="{2205DA1C-E13D-47A8-80FE-74B37DDB900F}">
      <dgm:prSet/>
      <dgm:spPr/>
      <dgm:t>
        <a:bodyPr/>
        <a:lstStyle/>
        <a:p>
          <a:endParaRPr lang="es-AR"/>
        </a:p>
      </dgm:t>
    </dgm:pt>
    <dgm:pt modelId="{8BF54476-A72B-4503-8040-FDFB85557AF4}" type="sibTrans" cxnId="{2205DA1C-E13D-47A8-80FE-74B37DDB900F}">
      <dgm:prSet/>
      <dgm:spPr/>
      <dgm:t>
        <a:bodyPr/>
        <a:lstStyle/>
        <a:p>
          <a:endParaRPr lang="es-AR"/>
        </a:p>
      </dgm:t>
    </dgm:pt>
    <dgm:pt modelId="{47A4FF7F-636E-4A58-B925-789D64AC5C2E}">
      <dgm:prSet phldrT="[Texto]"/>
      <dgm:spPr/>
      <dgm:t>
        <a:bodyPr/>
        <a:lstStyle/>
        <a:p>
          <a:r>
            <a:rPr lang="es-AR" dirty="0"/>
            <a:t>Híbrido</a:t>
          </a:r>
        </a:p>
      </dgm:t>
    </dgm:pt>
    <dgm:pt modelId="{26A64B38-8200-47F8-84E1-E66CAACF061B}" type="parTrans" cxnId="{82C51912-C517-4189-AA43-2A81603BFF72}">
      <dgm:prSet/>
      <dgm:spPr/>
      <dgm:t>
        <a:bodyPr/>
        <a:lstStyle/>
        <a:p>
          <a:endParaRPr lang="es-AR"/>
        </a:p>
      </dgm:t>
    </dgm:pt>
    <dgm:pt modelId="{EE42675E-567D-4B46-A82E-82AF4E13C2FD}" type="sibTrans" cxnId="{82C51912-C517-4189-AA43-2A81603BFF72}">
      <dgm:prSet/>
      <dgm:spPr/>
      <dgm:t>
        <a:bodyPr/>
        <a:lstStyle/>
        <a:p>
          <a:endParaRPr lang="es-AR"/>
        </a:p>
      </dgm:t>
    </dgm:pt>
    <dgm:pt modelId="{13AE4C12-98C0-46F0-86F5-CB33B393DDCA}">
      <dgm:prSet phldrT="[Texto]"/>
      <dgm:spPr/>
      <dgm:t>
        <a:bodyPr/>
        <a:lstStyle/>
        <a:p>
          <a:r>
            <a:rPr lang="es-AR" dirty="0"/>
            <a:t>Liberalizado</a:t>
          </a:r>
        </a:p>
      </dgm:t>
    </dgm:pt>
    <dgm:pt modelId="{BDC4B2AC-FEE1-41BD-A8C1-CCB7203FA1A4}" type="parTrans" cxnId="{71290C07-5852-48E1-97E2-2EEE9848F37C}">
      <dgm:prSet/>
      <dgm:spPr/>
      <dgm:t>
        <a:bodyPr/>
        <a:lstStyle/>
        <a:p>
          <a:endParaRPr lang="es-AR"/>
        </a:p>
      </dgm:t>
    </dgm:pt>
    <dgm:pt modelId="{83306C3B-7B90-49B2-B1B2-4034BFDD028F}" type="sibTrans" cxnId="{71290C07-5852-48E1-97E2-2EEE9848F37C}">
      <dgm:prSet/>
      <dgm:spPr/>
      <dgm:t>
        <a:bodyPr/>
        <a:lstStyle/>
        <a:p>
          <a:endParaRPr lang="es-AR"/>
        </a:p>
      </dgm:t>
    </dgm:pt>
    <dgm:pt modelId="{833C4FC5-E0C2-4C09-9B34-835D42956EF3}" type="pres">
      <dgm:prSet presAssocID="{FCE1B7D0-1FA7-49DB-A3D0-F6152E1CED3E}" presName="diagram" presStyleCnt="0">
        <dgm:presLayoutVars>
          <dgm:dir/>
          <dgm:resizeHandles val="exact"/>
        </dgm:presLayoutVars>
      </dgm:prSet>
      <dgm:spPr/>
      <dgm:t>
        <a:bodyPr/>
        <a:lstStyle/>
        <a:p>
          <a:endParaRPr lang="es-ES"/>
        </a:p>
      </dgm:t>
    </dgm:pt>
    <dgm:pt modelId="{894B9717-AEAC-488C-97C3-2B79A3CB233A}" type="pres">
      <dgm:prSet presAssocID="{E4E2C53A-10A3-4410-B893-ACEF073BA3AA}" presName="node" presStyleLbl="node1" presStyleIdx="0" presStyleCnt="4" custScaleX="170782">
        <dgm:presLayoutVars>
          <dgm:bulletEnabled val="1"/>
        </dgm:presLayoutVars>
      </dgm:prSet>
      <dgm:spPr/>
      <dgm:t>
        <a:bodyPr/>
        <a:lstStyle/>
        <a:p>
          <a:endParaRPr lang="es-ES"/>
        </a:p>
      </dgm:t>
    </dgm:pt>
    <dgm:pt modelId="{7D8E4822-12A7-4328-9AC7-7E6F2979CAC9}" type="pres">
      <dgm:prSet presAssocID="{634E7524-E980-4654-8A0E-14BB66704B45}" presName="sibTrans" presStyleCnt="0"/>
      <dgm:spPr/>
    </dgm:pt>
    <dgm:pt modelId="{6F4E4DC1-0127-459C-A74D-AFA7244AC831}" type="pres">
      <dgm:prSet presAssocID="{D16ADB01-09D5-42E0-810B-B971EFB6CE23}" presName="node" presStyleLbl="node1" presStyleIdx="1" presStyleCnt="4" custScaleX="143382">
        <dgm:presLayoutVars>
          <dgm:bulletEnabled val="1"/>
        </dgm:presLayoutVars>
      </dgm:prSet>
      <dgm:spPr/>
      <dgm:t>
        <a:bodyPr/>
        <a:lstStyle/>
        <a:p>
          <a:endParaRPr lang="es-ES"/>
        </a:p>
      </dgm:t>
    </dgm:pt>
    <dgm:pt modelId="{F06243F3-78AC-47D4-B035-412990B144F0}" type="pres">
      <dgm:prSet presAssocID="{8BF54476-A72B-4503-8040-FDFB85557AF4}" presName="sibTrans" presStyleCnt="0"/>
      <dgm:spPr/>
    </dgm:pt>
    <dgm:pt modelId="{BBFB3F83-A195-43F0-83A0-B5C4CB166718}" type="pres">
      <dgm:prSet presAssocID="{47A4FF7F-636E-4A58-B925-789D64AC5C2E}" presName="node" presStyleLbl="node1" presStyleIdx="2" presStyleCnt="4" custScaleX="160895">
        <dgm:presLayoutVars>
          <dgm:bulletEnabled val="1"/>
        </dgm:presLayoutVars>
      </dgm:prSet>
      <dgm:spPr/>
      <dgm:t>
        <a:bodyPr/>
        <a:lstStyle/>
        <a:p>
          <a:endParaRPr lang="es-ES"/>
        </a:p>
      </dgm:t>
    </dgm:pt>
    <dgm:pt modelId="{947285AD-32A5-4EF6-8A5A-91F0C929ED38}" type="pres">
      <dgm:prSet presAssocID="{EE42675E-567D-4B46-A82E-82AF4E13C2FD}" presName="sibTrans" presStyleCnt="0"/>
      <dgm:spPr/>
    </dgm:pt>
    <dgm:pt modelId="{95C5B36B-9333-40D1-9782-D3D12B1334B6}" type="pres">
      <dgm:prSet presAssocID="{13AE4C12-98C0-46F0-86F5-CB33B393DDCA}" presName="node" presStyleLbl="node1" presStyleIdx="3" presStyleCnt="4" custScaleX="161210">
        <dgm:presLayoutVars>
          <dgm:bulletEnabled val="1"/>
        </dgm:presLayoutVars>
      </dgm:prSet>
      <dgm:spPr/>
      <dgm:t>
        <a:bodyPr/>
        <a:lstStyle/>
        <a:p>
          <a:endParaRPr lang="es-ES"/>
        </a:p>
      </dgm:t>
    </dgm:pt>
  </dgm:ptLst>
  <dgm:cxnLst>
    <dgm:cxn modelId="{B09F1E3A-49AE-4223-BD0F-2163CF459D26}" type="presOf" srcId="{47A4FF7F-636E-4A58-B925-789D64AC5C2E}" destId="{BBFB3F83-A195-43F0-83A0-B5C4CB166718}" srcOrd="0" destOrd="0" presId="urn:microsoft.com/office/officeart/2005/8/layout/default"/>
    <dgm:cxn modelId="{898327DE-BE32-4995-BE29-750BA95B91A6}" type="presOf" srcId="{D16ADB01-09D5-42E0-810B-B971EFB6CE23}" destId="{6F4E4DC1-0127-459C-A74D-AFA7244AC831}" srcOrd="0" destOrd="0" presId="urn:microsoft.com/office/officeart/2005/8/layout/default"/>
    <dgm:cxn modelId="{7C708F93-CDDA-430F-B45E-88396CD74A9C}" type="presOf" srcId="{13AE4C12-98C0-46F0-86F5-CB33B393DDCA}" destId="{95C5B36B-9333-40D1-9782-D3D12B1334B6}" srcOrd="0" destOrd="0" presId="urn:microsoft.com/office/officeart/2005/8/layout/default"/>
    <dgm:cxn modelId="{71290C07-5852-48E1-97E2-2EEE9848F37C}" srcId="{FCE1B7D0-1FA7-49DB-A3D0-F6152E1CED3E}" destId="{13AE4C12-98C0-46F0-86F5-CB33B393DDCA}" srcOrd="3" destOrd="0" parTransId="{BDC4B2AC-FEE1-41BD-A8C1-CCB7203FA1A4}" sibTransId="{83306C3B-7B90-49B2-B1B2-4034BFDD028F}"/>
    <dgm:cxn modelId="{82C51912-C517-4189-AA43-2A81603BFF72}" srcId="{FCE1B7D0-1FA7-49DB-A3D0-F6152E1CED3E}" destId="{47A4FF7F-636E-4A58-B925-789D64AC5C2E}" srcOrd="2" destOrd="0" parTransId="{26A64B38-8200-47F8-84E1-E66CAACF061B}" sibTransId="{EE42675E-567D-4B46-A82E-82AF4E13C2FD}"/>
    <dgm:cxn modelId="{B1B69261-0866-447F-9760-79F04BE8BBC2}" srcId="{FCE1B7D0-1FA7-49DB-A3D0-F6152E1CED3E}" destId="{E4E2C53A-10A3-4410-B893-ACEF073BA3AA}" srcOrd="0" destOrd="0" parTransId="{9958C9E4-E6A1-4CF0-B339-8989DADB7022}" sibTransId="{634E7524-E980-4654-8A0E-14BB66704B45}"/>
    <dgm:cxn modelId="{199F98EB-72E3-4EB2-A7E9-D01B08E599B7}" type="presOf" srcId="{FCE1B7D0-1FA7-49DB-A3D0-F6152E1CED3E}" destId="{833C4FC5-E0C2-4C09-9B34-835D42956EF3}" srcOrd="0" destOrd="0" presId="urn:microsoft.com/office/officeart/2005/8/layout/default"/>
    <dgm:cxn modelId="{2205DA1C-E13D-47A8-80FE-74B37DDB900F}" srcId="{FCE1B7D0-1FA7-49DB-A3D0-F6152E1CED3E}" destId="{D16ADB01-09D5-42E0-810B-B971EFB6CE23}" srcOrd="1" destOrd="0" parTransId="{CE4177B2-A794-4316-A64D-1E855822ADF1}" sibTransId="{8BF54476-A72B-4503-8040-FDFB85557AF4}"/>
    <dgm:cxn modelId="{B1A8FED5-5A61-43D2-BA76-0AC2471188AB}" type="presOf" srcId="{E4E2C53A-10A3-4410-B893-ACEF073BA3AA}" destId="{894B9717-AEAC-488C-97C3-2B79A3CB233A}" srcOrd="0" destOrd="0" presId="urn:microsoft.com/office/officeart/2005/8/layout/default"/>
    <dgm:cxn modelId="{B38B89CB-75F4-462A-B0B5-BB797E7991A5}" type="presParOf" srcId="{833C4FC5-E0C2-4C09-9B34-835D42956EF3}" destId="{894B9717-AEAC-488C-97C3-2B79A3CB233A}" srcOrd="0" destOrd="0" presId="urn:microsoft.com/office/officeart/2005/8/layout/default"/>
    <dgm:cxn modelId="{1B5252EA-9578-4487-9B50-B8E5277192A5}" type="presParOf" srcId="{833C4FC5-E0C2-4C09-9B34-835D42956EF3}" destId="{7D8E4822-12A7-4328-9AC7-7E6F2979CAC9}" srcOrd="1" destOrd="0" presId="urn:microsoft.com/office/officeart/2005/8/layout/default"/>
    <dgm:cxn modelId="{F75AACE0-5918-4FD0-B1AE-FF7CF074A8BD}" type="presParOf" srcId="{833C4FC5-E0C2-4C09-9B34-835D42956EF3}" destId="{6F4E4DC1-0127-459C-A74D-AFA7244AC831}" srcOrd="2" destOrd="0" presId="urn:microsoft.com/office/officeart/2005/8/layout/default"/>
    <dgm:cxn modelId="{AAC87A4B-DCB3-4ADB-BC6B-C9D84F1FBC5D}" type="presParOf" srcId="{833C4FC5-E0C2-4C09-9B34-835D42956EF3}" destId="{F06243F3-78AC-47D4-B035-412990B144F0}" srcOrd="3" destOrd="0" presId="urn:microsoft.com/office/officeart/2005/8/layout/default"/>
    <dgm:cxn modelId="{37C4CC21-06C8-4076-AF1D-16B35298E11D}" type="presParOf" srcId="{833C4FC5-E0C2-4C09-9B34-835D42956EF3}" destId="{BBFB3F83-A195-43F0-83A0-B5C4CB166718}" srcOrd="4" destOrd="0" presId="urn:microsoft.com/office/officeart/2005/8/layout/default"/>
    <dgm:cxn modelId="{7F062D81-8BBD-4C4C-A384-532FAC36C4C6}" type="presParOf" srcId="{833C4FC5-E0C2-4C09-9B34-835D42956EF3}" destId="{947285AD-32A5-4EF6-8A5A-91F0C929ED38}" srcOrd="5" destOrd="0" presId="urn:microsoft.com/office/officeart/2005/8/layout/default"/>
    <dgm:cxn modelId="{87499FBC-DA5B-45EF-833A-3BD720144D72}" type="presParOf" srcId="{833C4FC5-E0C2-4C09-9B34-835D42956EF3}" destId="{95C5B36B-9333-40D1-9782-D3D12B1334B6}"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43D444-CE8D-42A4-9FED-CC76113D998C}">
      <dsp:nvSpPr>
        <dsp:cNvPr id="0" name=""/>
        <dsp:cNvSpPr/>
      </dsp:nvSpPr>
      <dsp:spPr>
        <a:xfrm>
          <a:off x="3557729" y="1957152"/>
          <a:ext cx="1311883" cy="1223744"/>
        </a:xfrm>
        <a:prstGeom prst="ellipse">
          <a:avLst/>
        </a:prstGeom>
        <a:solidFill>
          <a:srgbClr val="3B82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AR" sz="1600" kern="1200" dirty="0">
              <a:latin typeface="Tahoma" panose="020B0604030504040204" pitchFamily="34" charset="0"/>
              <a:ea typeface="Tahoma" panose="020B0604030504040204" pitchFamily="34" charset="0"/>
              <a:cs typeface="Tahoma" panose="020B0604030504040204" pitchFamily="34" charset="0"/>
            </a:rPr>
            <a:t>COSTO</a:t>
          </a:r>
        </a:p>
      </dsp:txBody>
      <dsp:txXfrm>
        <a:off x="3749850" y="2136365"/>
        <a:ext cx="927641" cy="865318"/>
      </dsp:txXfrm>
    </dsp:sp>
    <dsp:sp modelId="{269562BD-B252-423B-A318-6C1916A4377C}">
      <dsp:nvSpPr>
        <dsp:cNvPr id="0" name=""/>
        <dsp:cNvSpPr/>
      </dsp:nvSpPr>
      <dsp:spPr>
        <a:xfrm rot="11801056" flipH="1">
          <a:off x="2610782" y="2035140"/>
          <a:ext cx="836824" cy="245996"/>
        </a:xfrm>
        <a:prstGeom prst="leftArrow">
          <a:avLst>
            <a:gd name="adj1" fmla="val 60000"/>
            <a:gd name="adj2" fmla="val 50000"/>
          </a:avLst>
        </a:prstGeom>
        <a:solidFill>
          <a:srgbClr val="3B8260">
            <a:alpha val="50000"/>
          </a:srgbClr>
        </a:solidFill>
        <a:ln>
          <a:noFill/>
        </a:ln>
        <a:effectLst/>
      </dsp:spPr>
      <dsp:style>
        <a:lnRef idx="0">
          <a:scrgbClr r="0" g="0" b="0"/>
        </a:lnRef>
        <a:fillRef idx="1">
          <a:scrgbClr r="0" g="0" b="0"/>
        </a:fillRef>
        <a:effectRef idx="0">
          <a:scrgbClr r="0" g="0" b="0"/>
        </a:effectRef>
        <a:fontRef idx="minor">
          <a:schemeClr val="lt1"/>
        </a:fontRef>
      </dsp:style>
    </dsp:sp>
    <dsp:sp modelId="{F205800B-19EA-4B9E-96BC-743D9FB20F6A}">
      <dsp:nvSpPr>
        <dsp:cNvPr id="0" name=""/>
        <dsp:cNvSpPr/>
      </dsp:nvSpPr>
      <dsp:spPr>
        <a:xfrm>
          <a:off x="1320857" y="1515709"/>
          <a:ext cx="989392" cy="393641"/>
        </a:xfrm>
        <a:prstGeom prst="roundRect">
          <a:avLst>
            <a:gd name="adj" fmla="val 10000"/>
          </a:avLst>
        </a:prstGeom>
        <a:solidFill>
          <a:srgbClr val="3B8260"/>
        </a:solidFill>
        <a:ln w="12700" cap="flat" cmpd="sng" algn="ctr">
          <a:solidFill>
            <a:srgbClr val="92D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es-AR" sz="1200" kern="1200" dirty="0">
              <a:latin typeface="Tahoma" panose="020B0604030504040204" pitchFamily="34" charset="0"/>
              <a:ea typeface="Tahoma" panose="020B0604030504040204" pitchFamily="34" charset="0"/>
              <a:cs typeface="Tahoma" panose="020B0604030504040204" pitchFamily="34" charset="0"/>
            </a:rPr>
            <a:t>Accidentes.</a:t>
          </a:r>
        </a:p>
      </dsp:txBody>
      <dsp:txXfrm>
        <a:off x="1332386" y="1527238"/>
        <a:ext cx="966334" cy="370583"/>
      </dsp:txXfrm>
    </dsp:sp>
    <dsp:sp modelId="{43BB8BA9-3569-45DD-9A65-325D2638326F}">
      <dsp:nvSpPr>
        <dsp:cNvPr id="0" name=""/>
        <dsp:cNvSpPr/>
      </dsp:nvSpPr>
      <dsp:spPr>
        <a:xfrm rot="13223627" flipH="1">
          <a:off x="3425242" y="1673237"/>
          <a:ext cx="468693" cy="275711"/>
        </a:xfrm>
        <a:prstGeom prst="leftArrow">
          <a:avLst>
            <a:gd name="adj1" fmla="val 60000"/>
            <a:gd name="adj2" fmla="val 50000"/>
          </a:avLst>
        </a:prstGeom>
        <a:solidFill>
          <a:srgbClr val="3B8260">
            <a:alpha val="50000"/>
          </a:srgbClr>
        </a:solidFill>
        <a:ln>
          <a:noFill/>
        </a:ln>
        <a:effectLst/>
      </dsp:spPr>
      <dsp:style>
        <a:lnRef idx="0">
          <a:scrgbClr r="0" g="0" b="0"/>
        </a:lnRef>
        <a:fillRef idx="1">
          <a:scrgbClr r="0" g="0" b="0"/>
        </a:fillRef>
        <a:effectRef idx="0">
          <a:scrgbClr r="0" g="0" b="0"/>
        </a:effectRef>
        <a:fontRef idx="minor">
          <a:schemeClr val="lt1"/>
        </a:fontRef>
      </dsp:style>
    </dsp:sp>
    <dsp:sp modelId="{CD9A0784-68A2-4A9F-A7A3-D21825BE7B24}">
      <dsp:nvSpPr>
        <dsp:cNvPr id="0" name=""/>
        <dsp:cNvSpPr/>
      </dsp:nvSpPr>
      <dsp:spPr>
        <a:xfrm>
          <a:off x="2479795" y="862820"/>
          <a:ext cx="1615161" cy="647843"/>
        </a:xfrm>
        <a:prstGeom prst="roundRect">
          <a:avLst>
            <a:gd name="adj" fmla="val 10000"/>
          </a:avLst>
        </a:prstGeom>
        <a:solidFill>
          <a:srgbClr val="3B8260"/>
        </a:solidFill>
        <a:ln w="12700" cap="flat" cmpd="sng" algn="ctr">
          <a:solidFill>
            <a:srgbClr val="92D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es-AR" sz="1200" kern="1200" dirty="0">
              <a:latin typeface="Tahoma" panose="020B0604030504040204" pitchFamily="34" charset="0"/>
              <a:ea typeface="Tahoma" panose="020B0604030504040204" pitchFamily="34" charset="0"/>
              <a:cs typeface="Tahoma" panose="020B0604030504040204" pitchFamily="34" charset="0"/>
            </a:rPr>
            <a:t>Congestiones asociadas a averías de vehículos.</a:t>
          </a:r>
        </a:p>
      </dsp:txBody>
      <dsp:txXfrm>
        <a:off x="2498770" y="881795"/>
        <a:ext cx="1577211" cy="609893"/>
      </dsp:txXfrm>
    </dsp:sp>
    <dsp:sp modelId="{80680DE3-5FB7-450E-A499-50A022397D31}">
      <dsp:nvSpPr>
        <dsp:cNvPr id="0" name=""/>
        <dsp:cNvSpPr/>
      </dsp:nvSpPr>
      <dsp:spPr>
        <a:xfrm rot="19625135" flipH="1">
          <a:off x="4495652" y="1695723"/>
          <a:ext cx="494340" cy="291635"/>
        </a:xfrm>
        <a:prstGeom prst="leftArrow">
          <a:avLst>
            <a:gd name="adj1" fmla="val 60000"/>
            <a:gd name="adj2" fmla="val 50000"/>
          </a:avLst>
        </a:prstGeom>
        <a:solidFill>
          <a:srgbClr val="3B8260">
            <a:alpha val="50000"/>
          </a:srgbClr>
        </a:solidFill>
        <a:ln>
          <a:noFill/>
        </a:ln>
        <a:effectLst/>
      </dsp:spPr>
      <dsp:style>
        <a:lnRef idx="0">
          <a:scrgbClr r="0" g="0" b="0"/>
        </a:lnRef>
        <a:fillRef idx="1">
          <a:scrgbClr r="0" g="0" b="0"/>
        </a:fillRef>
        <a:effectRef idx="0">
          <a:scrgbClr r="0" g="0" b="0"/>
        </a:effectRef>
        <a:fontRef idx="minor">
          <a:schemeClr val="lt1"/>
        </a:fontRef>
      </dsp:style>
    </dsp:sp>
    <dsp:sp modelId="{9037F65E-7466-4922-97A9-6C6B2006089E}">
      <dsp:nvSpPr>
        <dsp:cNvPr id="0" name=""/>
        <dsp:cNvSpPr/>
      </dsp:nvSpPr>
      <dsp:spPr>
        <a:xfrm>
          <a:off x="4536595" y="853753"/>
          <a:ext cx="1482698" cy="657511"/>
        </a:xfrm>
        <a:prstGeom prst="roundRect">
          <a:avLst>
            <a:gd name="adj" fmla="val 10000"/>
          </a:avLst>
        </a:prstGeom>
        <a:solidFill>
          <a:srgbClr val="3B8260"/>
        </a:solidFill>
        <a:ln w="12700" cap="flat" cmpd="sng" algn="ctr">
          <a:solidFill>
            <a:srgbClr val="92D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endParaRPr lang="es-AR" sz="1700" kern="1200" dirty="0">
            <a:latin typeface="Tahoma" panose="020B0604030504040204" pitchFamily="34" charset="0"/>
            <a:ea typeface="Tahoma" panose="020B0604030504040204" pitchFamily="34" charset="0"/>
            <a:cs typeface="Tahoma" panose="020B0604030504040204" pitchFamily="34" charset="0"/>
          </a:endParaRPr>
        </a:p>
        <a:p>
          <a:pPr lvl="0" algn="ctr" defTabSz="755650">
            <a:lnSpc>
              <a:spcPct val="90000"/>
            </a:lnSpc>
            <a:spcBef>
              <a:spcPct val="0"/>
            </a:spcBef>
            <a:spcAft>
              <a:spcPct val="35000"/>
            </a:spcAft>
          </a:pPr>
          <a:r>
            <a:rPr lang="es-AR" sz="1200" kern="1200" dirty="0">
              <a:latin typeface="Tahoma" panose="020B0604030504040204" pitchFamily="34" charset="0"/>
              <a:ea typeface="Tahoma" panose="020B0604030504040204" pitchFamily="34" charset="0"/>
              <a:cs typeface="Tahoma" panose="020B0604030504040204" pitchFamily="34" charset="0"/>
            </a:rPr>
            <a:t>Asignación de recursos a las fuerzas del orden. </a:t>
          </a:r>
        </a:p>
        <a:p>
          <a:pPr lvl="0" algn="ctr" defTabSz="755650">
            <a:lnSpc>
              <a:spcPct val="90000"/>
            </a:lnSpc>
            <a:spcBef>
              <a:spcPct val="0"/>
            </a:spcBef>
            <a:spcAft>
              <a:spcPct val="35000"/>
            </a:spcAft>
          </a:pPr>
          <a:endParaRPr lang="es-AR" sz="1700" kern="1200" dirty="0">
            <a:latin typeface="Tahoma" panose="020B0604030504040204" pitchFamily="34" charset="0"/>
            <a:ea typeface="Tahoma" panose="020B0604030504040204" pitchFamily="34" charset="0"/>
            <a:cs typeface="Tahoma" panose="020B0604030504040204" pitchFamily="34" charset="0"/>
          </a:endParaRPr>
        </a:p>
      </dsp:txBody>
      <dsp:txXfrm>
        <a:off x="4555853" y="873011"/>
        <a:ext cx="1444182" cy="618995"/>
      </dsp:txXfrm>
    </dsp:sp>
    <dsp:sp modelId="{4B46D48A-8352-487A-A38B-2B3E532C4D8E}">
      <dsp:nvSpPr>
        <dsp:cNvPr id="0" name=""/>
        <dsp:cNvSpPr/>
      </dsp:nvSpPr>
      <dsp:spPr>
        <a:xfrm rot="9705327">
          <a:off x="4971173" y="2045679"/>
          <a:ext cx="832750" cy="302446"/>
        </a:xfrm>
        <a:prstGeom prst="leftArrow">
          <a:avLst>
            <a:gd name="adj1" fmla="val 60000"/>
            <a:gd name="adj2" fmla="val 50000"/>
          </a:avLst>
        </a:prstGeom>
        <a:solidFill>
          <a:srgbClr val="3B8260">
            <a:alpha val="50000"/>
          </a:srgbClr>
        </a:solidFill>
        <a:ln>
          <a:noFill/>
        </a:ln>
        <a:effectLst/>
      </dsp:spPr>
      <dsp:style>
        <a:lnRef idx="0">
          <a:scrgbClr r="0" g="0" b="0"/>
        </a:lnRef>
        <a:fillRef idx="1">
          <a:scrgbClr r="0" g="0" b="0"/>
        </a:fillRef>
        <a:effectRef idx="0">
          <a:scrgbClr r="0" g="0" b="0"/>
        </a:effectRef>
        <a:fontRef idx="minor">
          <a:schemeClr val="lt1"/>
        </a:fontRef>
      </dsp:style>
    </dsp:sp>
    <dsp:sp modelId="{B05757E3-9E3B-43CE-B79D-B3328ED0F520}">
      <dsp:nvSpPr>
        <dsp:cNvPr id="0" name=""/>
        <dsp:cNvSpPr/>
      </dsp:nvSpPr>
      <dsp:spPr>
        <a:xfrm>
          <a:off x="6003329" y="1599974"/>
          <a:ext cx="1550781" cy="410298"/>
        </a:xfrm>
        <a:prstGeom prst="roundRect">
          <a:avLst>
            <a:gd name="adj" fmla="val 10000"/>
          </a:avLst>
        </a:prstGeom>
        <a:solidFill>
          <a:srgbClr val="3B8260"/>
        </a:solidFill>
        <a:ln w="12700" cap="flat" cmpd="sng" algn="ctr">
          <a:solidFill>
            <a:srgbClr val="92D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es-AR" sz="1200" kern="1200" dirty="0">
              <a:latin typeface="Tahoma" panose="020B0604030504040204" pitchFamily="34" charset="0"/>
              <a:ea typeface="Tahoma" panose="020B0604030504040204" pitchFamily="34" charset="0"/>
              <a:cs typeface="Tahoma" panose="020B0604030504040204" pitchFamily="34" charset="0"/>
            </a:rPr>
            <a:t>Recursos de salud  aplicado a accidentes.</a:t>
          </a:r>
        </a:p>
      </dsp:txBody>
      <dsp:txXfrm>
        <a:off x="6015346" y="1611991"/>
        <a:ext cx="1526747" cy="3862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4B9717-AEAC-488C-97C3-2B79A3CB233A}">
      <dsp:nvSpPr>
        <dsp:cNvPr id="0" name=""/>
        <dsp:cNvSpPr/>
      </dsp:nvSpPr>
      <dsp:spPr>
        <a:xfrm>
          <a:off x="794194" y="228"/>
          <a:ext cx="1499655" cy="526866"/>
        </a:xfrm>
        <a:prstGeom prst="rect">
          <a:avLst/>
        </a:prstGeom>
        <a:solidFill>
          <a:schemeClr val="accent6">
            <a:shade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AR" sz="1900" kern="1200" dirty="0">
              <a:solidFill>
                <a:schemeClr val="bg1"/>
              </a:solidFill>
            </a:rPr>
            <a:t>Gobierno</a:t>
          </a:r>
        </a:p>
      </dsp:txBody>
      <dsp:txXfrm>
        <a:off x="794194" y="228"/>
        <a:ext cx="1499655" cy="526866"/>
      </dsp:txXfrm>
    </dsp:sp>
    <dsp:sp modelId="{6F4E4DC1-0127-459C-A74D-AFA7244AC831}">
      <dsp:nvSpPr>
        <dsp:cNvPr id="0" name=""/>
        <dsp:cNvSpPr/>
      </dsp:nvSpPr>
      <dsp:spPr>
        <a:xfrm>
          <a:off x="2381661" y="228"/>
          <a:ext cx="1259053" cy="526866"/>
        </a:xfrm>
        <a:prstGeom prst="rect">
          <a:avLst/>
        </a:prstGeom>
        <a:solidFill>
          <a:schemeClr val="accent6">
            <a:shade val="80000"/>
            <a:hueOff val="107093"/>
            <a:satOff val="-4303"/>
            <a:lumOff val="920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AR" sz="1900" kern="1200" dirty="0"/>
            <a:t>Monopolio</a:t>
          </a:r>
        </a:p>
      </dsp:txBody>
      <dsp:txXfrm>
        <a:off x="2381661" y="228"/>
        <a:ext cx="1259053" cy="526866"/>
      </dsp:txXfrm>
    </dsp:sp>
    <dsp:sp modelId="{BBFB3F83-A195-43F0-83A0-B5C4CB166718}">
      <dsp:nvSpPr>
        <dsp:cNvPr id="0" name=""/>
        <dsp:cNvSpPr/>
      </dsp:nvSpPr>
      <dsp:spPr>
        <a:xfrm>
          <a:off x="3728525" y="228"/>
          <a:ext cx="1412836" cy="526866"/>
        </a:xfrm>
        <a:prstGeom prst="rect">
          <a:avLst/>
        </a:prstGeom>
        <a:solidFill>
          <a:schemeClr val="accent6">
            <a:shade val="80000"/>
            <a:hueOff val="214187"/>
            <a:satOff val="-8606"/>
            <a:lumOff val="1841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AR" sz="1900" kern="1200" dirty="0"/>
            <a:t>Híbrido</a:t>
          </a:r>
        </a:p>
      </dsp:txBody>
      <dsp:txXfrm>
        <a:off x="3728525" y="228"/>
        <a:ext cx="1412836" cy="526866"/>
      </dsp:txXfrm>
    </dsp:sp>
    <dsp:sp modelId="{95C5B36B-9333-40D1-9782-D3D12B1334B6}">
      <dsp:nvSpPr>
        <dsp:cNvPr id="0" name=""/>
        <dsp:cNvSpPr/>
      </dsp:nvSpPr>
      <dsp:spPr>
        <a:xfrm>
          <a:off x="5229173" y="228"/>
          <a:ext cx="1415602" cy="526866"/>
        </a:xfrm>
        <a:prstGeom prst="rect">
          <a:avLst/>
        </a:prstGeom>
        <a:solidFill>
          <a:schemeClr val="accent6">
            <a:shade val="80000"/>
            <a:hueOff val="321280"/>
            <a:satOff val="-12909"/>
            <a:lumOff val="2762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AR" sz="1900" kern="1200" dirty="0"/>
            <a:t>Liberalizado</a:t>
          </a:r>
        </a:p>
      </dsp:txBody>
      <dsp:txXfrm>
        <a:off x="5229173" y="228"/>
        <a:ext cx="1415602" cy="526866"/>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FCD28B-2D61-EAD5-E8C3-B17A8C51B6F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UY"/>
          </a:p>
        </p:txBody>
      </p:sp>
      <p:sp>
        <p:nvSpPr>
          <p:cNvPr id="3" name="Subtítulo 2">
            <a:extLst>
              <a:ext uri="{FF2B5EF4-FFF2-40B4-BE49-F238E27FC236}">
                <a16:creationId xmlns:a16="http://schemas.microsoft.com/office/drawing/2014/main" id="{10613F30-CED2-E651-2623-1A825B9E7F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UY"/>
          </a:p>
        </p:txBody>
      </p:sp>
      <p:sp>
        <p:nvSpPr>
          <p:cNvPr id="4" name="Marcador de fecha 3">
            <a:extLst>
              <a:ext uri="{FF2B5EF4-FFF2-40B4-BE49-F238E27FC236}">
                <a16:creationId xmlns:a16="http://schemas.microsoft.com/office/drawing/2014/main" id="{08016585-486A-354A-A76E-9F268CB5AAB9}"/>
              </a:ext>
            </a:extLst>
          </p:cNvPr>
          <p:cNvSpPr>
            <a:spLocks noGrp="1"/>
          </p:cNvSpPr>
          <p:nvPr>
            <p:ph type="dt" sz="half" idx="10"/>
          </p:nvPr>
        </p:nvSpPr>
        <p:spPr/>
        <p:txBody>
          <a:bodyPr/>
          <a:lstStyle/>
          <a:p>
            <a:fld id="{5A4602F2-A6D0-4156-B11D-0A42E678826D}" type="datetimeFigureOut">
              <a:rPr lang="es-UY" smtClean="0"/>
              <a:t>12/4/2024</a:t>
            </a:fld>
            <a:endParaRPr lang="es-UY"/>
          </a:p>
        </p:txBody>
      </p:sp>
      <p:sp>
        <p:nvSpPr>
          <p:cNvPr id="5" name="Marcador de pie de página 4">
            <a:extLst>
              <a:ext uri="{FF2B5EF4-FFF2-40B4-BE49-F238E27FC236}">
                <a16:creationId xmlns:a16="http://schemas.microsoft.com/office/drawing/2014/main" id="{04906BAE-E860-12F9-D2FF-FDB7BAE85A0F}"/>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67124878-5492-D7A4-D2FC-2ACD8B9DC6E3}"/>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2134305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1E37B9-9816-EFBF-DEE0-3489ADA34A01}"/>
              </a:ext>
            </a:extLst>
          </p:cNvPr>
          <p:cNvSpPr>
            <a:spLocks noGrp="1"/>
          </p:cNvSpPr>
          <p:nvPr>
            <p:ph type="title"/>
          </p:nvPr>
        </p:nvSpPr>
        <p:spPr/>
        <p:txBody>
          <a:bodyPr/>
          <a:lstStyle/>
          <a:p>
            <a:r>
              <a:rPr lang="es-ES"/>
              <a:t>Haga clic para modificar el estilo de título del patrón</a:t>
            </a:r>
            <a:endParaRPr lang="es-UY"/>
          </a:p>
        </p:txBody>
      </p:sp>
      <p:sp>
        <p:nvSpPr>
          <p:cNvPr id="3" name="Marcador de contenido 2">
            <a:extLst>
              <a:ext uri="{FF2B5EF4-FFF2-40B4-BE49-F238E27FC236}">
                <a16:creationId xmlns:a16="http://schemas.microsoft.com/office/drawing/2014/main" id="{ECF74833-0E41-F3A4-5214-6A5AE4199AF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fecha 3">
            <a:extLst>
              <a:ext uri="{FF2B5EF4-FFF2-40B4-BE49-F238E27FC236}">
                <a16:creationId xmlns:a16="http://schemas.microsoft.com/office/drawing/2014/main" id="{1E69C1F6-13E3-9F4D-7D03-72BDA8B4C652}"/>
              </a:ext>
            </a:extLst>
          </p:cNvPr>
          <p:cNvSpPr>
            <a:spLocks noGrp="1"/>
          </p:cNvSpPr>
          <p:nvPr>
            <p:ph type="dt" sz="half" idx="10"/>
          </p:nvPr>
        </p:nvSpPr>
        <p:spPr/>
        <p:txBody>
          <a:bodyPr/>
          <a:lstStyle/>
          <a:p>
            <a:fld id="{5A4602F2-A6D0-4156-B11D-0A42E678826D}" type="datetimeFigureOut">
              <a:rPr lang="es-UY" smtClean="0"/>
              <a:t>12/4/2024</a:t>
            </a:fld>
            <a:endParaRPr lang="es-UY"/>
          </a:p>
        </p:txBody>
      </p:sp>
      <p:sp>
        <p:nvSpPr>
          <p:cNvPr id="5" name="Marcador de pie de página 4">
            <a:extLst>
              <a:ext uri="{FF2B5EF4-FFF2-40B4-BE49-F238E27FC236}">
                <a16:creationId xmlns:a16="http://schemas.microsoft.com/office/drawing/2014/main" id="{7B89906A-ECA7-15AE-14CB-9DE37C7F9263}"/>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3F5D5335-0450-8CF1-5854-51211012C51C}"/>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88652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E3018F-B61E-EC23-7F92-6BD2DFFD0AB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UY"/>
          </a:p>
        </p:txBody>
      </p:sp>
      <p:sp>
        <p:nvSpPr>
          <p:cNvPr id="3" name="Marcador de texto 2">
            <a:extLst>
              <a:ext uri="{FF2B5EF4-FFF2-40B4-BE49-F238E27FC236}">
                <a16:creationId xmlns:a16="http://schemas.microsoft.com/office/drawing/2014/main" id="{E6176350-F233-749F-6AF4-860955CC24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6EF9A4B-AE07-6B07-12A0-3F7E2C78F4E3}"/>
              </a:ext>
            </a:extLst>
          </p:cNvPr>
          <p:cNvSpPr>
            <a:spLocks noGrp="1"/>
          </p:cNvSpPr>
          <p:nvPr>
            <p:ph type="dt" sz="half" idx="10"/>
          </p:nvPr>
        </p:nvSpPr>
        <p:spPr/>
        <p:txBody>
          <a:bodyPr/>
          <a:lstStyle/>
          <a:p>
            <a:fld id="{5A4602F2-A6D0-4156-B11D-0A42E678826D}" type="datetimeFigureOut">
              <a:rPr lang="es-UY" smtClean="0"/>
              <a:t>12/4/2024</a:t>
            </a:fld>
            <a:endParaRPr lang="es-UY"/>
          </a:p>
        </p:txBody>
      </p:sp>
      <p:sp>
        <p:nvSpPr>
          <p:cNvPr id="5" name="Marcador de pie de página 4">
            <a:extLst>
              <a:ext uri="{FF2B5EF4-FFF2-40B4-BE49-F238E27FC236}">
                <a16:creationId xmlns:a16="http://schemas.microsoft.com/office/drawing/2014/main" id="{75CC9A47-F98A-DD79-5932-03464F07C00E}"/>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35A827D0-059C-BD40-E023-51EF6B5D17E4}"/>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3009049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13A4C8-05AF-6060-FC28-C3335154E9BB}"/>
              </a:ext>
            </a:extLst>
          </p:cNvPr>
          <p:cNvSpPr>
            <a:spLocks noGrp="1"/>
          </p:cNvSpPr>
          <p:nvPr>
            <p:ph type="title"/>
          </p:nvPr>
        </p:nvSpPr>
        <p:spPr/>
        <p:txBody>
          <a:bodyPr/>
          <a:lstStyle/>
          <a:p>
            <a:r>
              <a:rPr lang="es-ES"/>
              <a:t>Haga clic para modificar el estilo de título del patrón</a:t>
            </a:r>
            <a:endParaRPr lang="es-UY"/>
          </a:p>
        </p:txBody>
      </p:sp>
      <p:sp>
        <p:nvSpPr>
          <p:cNvPr id="3" name="Marcador de contenido 2">
            <a:extLst>
              <a:ext uri="{FF2B5EF4-FFF2-40B4-BE49-F238E27FC236}">
                <a16:creationId xmlns:a16="http://schemas.microsoft.com/office/drawing/2014/main" id="{2258B4D1-ABBC-E3E7-B27C-B7D6D297AF8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contenido 3">
            <a:extLst>
              <a:ext uri="{FF2B5EF4-FFF2-40B4-BE49-F238E27FC236}">
                <a16:creationId xmlns:a16="http://schemas.microsoft.com/office/drawing/2014/main" id="{00ECD56E-60E6-EB4A-780F-040C9BBB55C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5" name="Marcador de fecha 4">
            <a:extLst>
              <a:ext uri="{FF2B5EF4-FFF2-40B4-BE49-F238E27FC236}">
                <a16:creationId xmlns:a16="http://schemas.microsoft.com/office/drawing/2014/main" id="{4BA40076-968C-6EE6-A364-4AB1EAEFCA01}"/>
              </a:ext>
            </a:extLst>
          </p:cNvPr>
          <p:cNvSpPr>
            <a:spLocks noGrp="1"/>
          </p:cNvSpPr>
          <p:nvPr>
            <p:ph type="dt" sz="half" idx="10"/>
          </p:nvPr>
        </p:nvSpPr>
        <p:spPr/>
        <p:txBody>
          <a:bodyPr/>
          <a:lstStyle/>
          <a:p>
            <a:fld id="{5A4602F2-A6D0-4156-B11D-0A42E678826D}" type="datetimeFigureOut">
              <a:rPr lang="es-UY" smtClean="0"/>
              <a:t>12/4/2024</a:t>
            </a:fld>
            <a:endParaRPr lang="es-UY"/>
          </a:p>
        </p:txBody>
      </p:sp>
      <p:sp>
        <p:nvSpPr>
          <p:cNvPr id="6" name="Marcador de pie de página 5">
            <a:extLst>
              <a:ext uri="{FF2B5EF4-FFF2-40B4-BE49-F238E27FC236}">
                <a16:creationId xmlns:a16="http://schemas.microsoft.com/office/drawing/2014/main" id="{A0E20689-ED0B-891B-7591-9D49E59FA77C}"/>
              </a:ext>
            </a:extLst>
          </p:cNvPr>
          <p:cNvSpPr>
            <a:spLocks noGrp="1"/>
          </p:cNvSpPr>
          <p:nvPr>
            <p:ph type="ftr" sz="quarter" idx="11"/>
          </p:nvPr>
        </p:nvSpPr>
        <p:spPr/>
        <p:txBody>
          <a:bodyPr/>
          <a:lstStyle/>
          <a:p>
            <a:endParaRPr lang="es-UY"/>
          </a:p>
        </p:txBody>
      </p:sp>
      <p:sp>
        <p:nvSpPr>
          <p:cNvPr id="7" name="Marcador de número de diapositiva 6">
            <a:extLst>
              <a:ext uri="{FF2B5EF4-FFF2-40B4-BE49-F238E27FC236}">
                <a16:creationId xmlns:a16="http://schemas.microsoft.com/office/drawing/2014/main" id="{1ADC0E81-367F-399E-7D67-74950595EBD4}"/>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2654878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FAEC6D-7E08-E2E0-158E-48AC3D4C96AF}"/>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UY"/>
          </a:p>
        </p:txBody>
      </p:sp>
      <p:sp>
        <p:nvSpPr>
          <p:cNvPr id="3" name="Marcador de texto 2">
            <a:extLst>
              <a:ext uri="{FF2B5EF4-FFF2-40B4-BE49-F238E27FC236}">
                <a16:creationId xmlns:a16="http://schemas.microsoft.com/office/drawing/2014/main" id="{A8D0F2E1-45F8-A8EC-3240-EB71EF2128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EB6224E-E6EA-2561-A600-7E7C4D4A516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5" name="Marcador de texto 4">
            <a:extLst>
              <a:ext uri="{FF2B5EF4-FFF2-40B4-BE49-F238E27FC236}">
                <a16:creationId xmlns:a16="http://schemas.microsoft.com/office/drawing/2014/main" id="{B868F336-BDE8-FAA1-EB48-50D8B63AEE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48A2CE0-1A15-2EBF-0BC4-724809C85D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7" name="Marcador de fecha 6">
            <a:extLst>
              <a:ext uri="{FF2B5EF4-FFF2-40B4-BE49-F238E27FC236}">
                <a16:creationId xmlns:a16="http://schemas.microsoft.com/office/drawing/2014/main" id="{1A5B474F-41BE-BDA0-07D4-1B051A78312E}"/>
              </a:ext>
            </a:extLst>
          </p:cNvPr>
          <p:cNvSpPr>
            <a:spLocks noGrp="1"/>
          </p:cNvSpPr>
          <p:nvPr>
            <p:ph type="dt" sz="half" idx="10"/>
          </p:nvPr>
        </p:nvSpPr>
        <p:spPr/>
        <p:txBody>
          <a:bodyPr/>
          <a:lstStyle/>
          <a:p>
            <a:fld id="{5A4602F2-A6D0-4156-B11D-0A42E678826D}" type="datetimeFigureOut">
              <a:rPr lang="es-UY" smtClean="0"/>
              <a:t>12/4/2024</a:t>
            </a:fld>
            <a:endParaRPr lang="es-UY"/>
          </a:p>
        </p:txBody>
      </p:sp>
      <p:sp>
        <p:nvSpPr>
          <p:cNvPr id="8" name="Marcador de pie de página 7">
            <a:extLst>
              <a:ext uri="{FF2B5EF4-FFF2-40B4-BE49-F238E27FC236}">
                <a16:creationId xmlns:a16="http://schemas.microsoft.com/office/drawing/2014/main" id="{D25D733D-004E-3C28-6AD2-2A10A4316551}"/>
              </a:ext>
            </a:extLst>
          </p:cNvPr>
          <p:cNvSpPr>
            <a:spLocks noGrp="1"/>
          </p:cNvSpPr>
          <p:nvPr>
            <p:ph type="ftr" sz="quarter" idx="11"/>
          </p:nvPr>
        </p:nvSpPr>
        <p:spPr/>
        <p:txBody>
          <a:bodyPr/>
          <a:lstStyle/>
          <a:p>
            <a:endParaRPr lang="es-UY"/>
          </a:p>
        </p:txBody>
      </p:sp>
      <p:sp>
        <p:nvSpPr>
          <p:cNvPr id="9" name="Marcador de número de diapositiva 8">
            <a:extLst>
              <a:ext uri="{FF2B5EF4-FFF2-40B4-BE49-F238E27FC236}">
                <a16:creationId xmlns:a16="http://schemas.microsoft.com/office/drawing/2014/main" id="{633309EB-3308-2DA8-A97C-D0DC6CF82C7E}"/>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2159456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6D25F8-245F-91B8-C938-514CED363E76}"/>
              </a:ext>
            </a:extLst>
          </p:cNvPr>
          <p:cNvSpPr>
            <a:spLocks noGrp="1"/>
          </p:cNvSpPr>
          <p:nvPr>
            <p:ph type="title"/>
          </p:nvPr>
        </p:nvSpPr>
        <p:spPr/>
        <p:txBody>
          <a:bodyPr/>
          <a:lstStyle/>
          <a:p>
            <a:r>
              <a:rPr lang="es-ES"/>
              <a:t>Haga clic para modificar el estilo de título del patrón</a:t>
            </a:r>
            <a:endParaRPr lang="es-UY"/>
          </a:p>
        </p:txBody>
      </p:sp>
      <p:sp>
        <p:nvSpPr>
          <p:cNvPr id="3" name="Marcador de fecha 2">
            <a:extLst>
              <a:ext uri="{FF2B5EF4-FFF2-40B4-BE49-F238E27FC236}">
                <a16:creationId xmlns:a16="http://schemas.microsoft.com/office/drawing/2014/main" id="{FC8BCAC0-427F-D330-AE2E-D9C6DCA7A4D1}"/>
              </a:ext>
            </a:extLst>
          </p:cNvPr>
          <p:cNvSpPr>
            <a:spLocks noGrp="1"/>
          </p:cNvSpPr>
          <p:nvPr>
            <p:ph type="dt" sz="half" idx="10"/>
          </p:nvPr>
        </p:nvSpPr>
        <p:spPr/>
        <p:txBody>
          <a:bodyPr/>
          <a:lstStyle/>
          <a:p>
            <a:fld id="{5A4602F2-A6D0-4156-B11D-0A42E678826D}" type="datetimeFigureOut">
              <a:rPr lang="es-UY" smtClean="0"/>
              <a:t>12/4/2024</a:t>
            </a:fld>
            <a:endParaRPr lang="es-UY"/>
          </a:p>
        </p:txBody>
      </p:sp>
      <p:sp>
        <p:nvSpPr>
          <p:cNvPr id="4" name="Marcador de pie de página 3">
            <a:extLst>
              <a:ext uri="{FF2B5EF4-FFF2-40B4-BE49-F238E27FC236}">
                <a16:creationId xmlns:a16="http://schemas.microsoft.com/office/drawing/2014/main" id="{7B5D295D-4D60-9083-38BD-078F11592E83}"/>
              </a:ext>
            </a:extLst>
          </p:cNvPr>
          <p:cNvSpPr>
            <a:spLocks noGrp="1"/>
          </p:cNvSpPr>
          <p:nvPr>
            <p:ph type="ftr" sz="quarter" idx="11"/>
          </p:nvPr>
        </p:nvSpPr>
        <p:spPr/>
        <p:txBody>
          <a:bodyPr/>
          <a:lstStyle/>
          <a:p>
            <a:endParaRPr lang="es-UY"/>
          </a:p>
        </p:txBody>
      </p:sp>
      <p:sp>
        <p:nvSpPr>
          <p:cNvPr id="5" name="Marcador de número de diapositiva 4">
            <a:extLst>
              <a:ext uri="{FF2B5EF4-FFF2-40B4-BE49-F238E27FC236}">
                <a16:creationId xmlns:a16="http://schemas.microsoft.com/office/drawing/2014/main" id="{C2741E11-A428-ED33-2944-F5EAEB5E779F}"/>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548066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076B640-E997-5B8E-A3B3-13C9F8FCFF17}"/>
              </a:ext>
            </a:extLst>
          </p:cNvPr>
          <p:cNvSpPr>
            <a:spLocks noGrp="1"/>
          </p:cNvSpPr>
          <p:nvPr>
            <p:ph type="dt" sz="half" idx="10"/>
          </p:nvPr>
        </p:nvSpPr>
        <p:spPr/>
        <p:txBody>
          <a:bodyPr/>
          <a:lstStyle/>
          <a:p>
            <a:fld id="{5A4602F2-A6D0-4156-B11D-0A42E678826D}" type="datetimeFigureOut">
              <a:rPr lang="es-UY" smtClean="0"/>
              <a:t>12/4/2024</a:t>
            </a:fld>
            <a:endParaRPr lang="es-UY"/>
          </a:p>
        </p:txBody>
      </p:sp>
      <p:sp>
        <p:nvSpPr>
          <p:cNvPr id="3" name="Marcador de pie de página 2">
            <a:extLst>
              <a:ext uri="{FF2B5EF4-FFF2-40B4-BE49-F238E27FC236}">
                <a16:creationId xmlns:a16="http://schemas.microsoft.com/office/drawing/2014/main" id="{53B6B042-934E-FCB0-72A7-8AA71C33CDE9}"/>
              </a:ext>
            </a:extLst>
          </p:cNvPr>
          <p:cNvSpPr>
            <a:spLocks noGrp="1"/>
          </p:cNvSpPr>
          <p:nvPr>
            <p:ph type="ftr" sz="quarter" idx="11"/>
          </p:nvPr>
        </p:nvSpPr>
        <p:spPr/>
        <p:txBody>
          <a:bodyPr/>
          <a:lstStyle/>
          <a:p>
            <a:endParaRPr lang="es-UY"/>
          </a:p>
        </p:txBody>
      </p:sp>
      <p:sp>
        <p:nvSpPr>
          <p:cNvPr id="4" name="Marcador de número de diapositiva 3">
            <a:extLst>
              <a:ext uri="{FF2B5EF4-FFF2-40B4-BE49-F238E27FC236}">
                <a16:creationId xmlns:a16="http://schemas.microsoft.com/office/drawing/2014/main" id="{744443F7-6416-3FDF-6EC5-3E7B5BA27EAF}"/>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3779107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08B89D-3666-9544-2444-1858946DCB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UY"/>
          </a:p>
        </p:txBody>
      </p:sp>
      <p:sp>
        <p:nvSpPr>
          <p:cNvPr id="3" name="Marcador de contenido 2">
            <a:extLst>
              <a:ext uri="{FF2B5EF4-FFF2-40B4-BE49-F238E27FC236}">
                <a16:creationId xmlns:a16="http://schemas.microsoft.com/office/drawing/2014/main" id="{AF7BBAA9-7D0D-DFB3-8A93-5721F50AEF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texto 3">
            <a:extLst>
              <a:ext uri="{FF2B5EF4-FFF2-40B4-BE49-F238E27FC236}">
                <a16:creationId xmlns:a16="http://schemas.microsoft.com/office/drawing/2014/main" id="{7E7F1DB3-5AD0-F081-0F88-68F7D0A163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3FF5989-E6EF-74E6-214F-AFA3F30817D9}"/>
              </a:ext>
            </a:extLst>
          </p:cNvPr>
          <p:cNvSpPr>
            <a:spLocks noGrp="1"/>
          </p:cNvSpPr>
          <p:nvPr>
            <p:ph type="dt" sz="half" idx="10"/>
          </p:nvPr>
        </p:nvSpPr>
        <p:spPr/>
        <p:txBody>
          <a:bodyPr/>
          <a:lstStyle/>
          <a:p>
            <a:fld id="{5A4602F2-A6D0-4156-B11D-0A42E678826D}" type="datetimeFigureOut">
              <a:rPr lang="es-UY" smtClean="0"/>
              <a:t>12/4/2024</a:t>
            </a:fld>
            <a:endParaRPr lang="es-UY"/>
          </a:p>
        </p:txBody>
      </p:sp>
      <p:sp>
        <p:nvSpPr>
          <p:cNvPr id="6" name="Marcador de pie de página 5">
            <a:extLst>
              <a:ext uri="{FF2B5EF4-FFF2-40B4-BE49-F238E27FC236}">
                <a16:creationId xmlns:a16="http://schemas.microsoft.com/office/drawing/2014/main" id="{B40ED223-7832-8873-C540-C98FE914C1C0}"/>
              </a:ext>
            </a:extLst>
          </p:cNvPr>
          <p:cNvSpPr>
            <a:spLocks noGrp="1"/>
          </p:cNvSpPr>
          <p:nvPr>
            <p:ph type="ftr" sz="quarter" idx="11"/>
          </p:nvPr>
        </p:nvSpPr>
        <p:spPr/>
        <p:txBody>
          <a:bodyPr/>
          <a:lstStyle/>
          <a:p>
            <a:endParaRPr lang="es-UY"/>
          </a:p>
        </p:txBody>
      </p:sp>
      <p:sp>
        <p:nvSpPr>
          <p:cNvPr id="7" name="Marcador de número de diapositiva 6">
            <a:extLst>
              <a:ext uri="{FF2B5EF4-FFF2-40B4-BE49-F238E27FC236}">
                <a16:creationId xmlns:a16="http://schemas.microsoft.com/office/drawing/2014/main" id="{F543BB5A-E000-6416-F48B-024106E44A85}"/>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1039435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AFE891-1DBE-294D-E03A-00ACEF0FA7F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UY"/>
          </a:p>
        </p:txBody>
      </p:sp>
      <p:sp>
        <p:nvSpPr>
          <p:cNvPr id="3" name="Marcador de posición de imagen 2">
            <a:extLst>
              <a:ext uri="{FF2B5EF4-FFF2-40B4-BE49-F238E27FC236}">
                <a16:creationId xmlns:a16="http://schemas.microsoft.com/office/drawing/2014/main" id="{5EC11DC7-AA4A-78E0-3640-3F80A86C26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UY"/>
          </a:p>
        </p:txBody>
      </p:sp>
      <p:sp>
        <p:nvSpPr>
          <p:cNvPr id="4" name="Marcador de texto 3">
            <a:extLst>
              <a:ext uri="{FF2B5EF4-FFF2-40B4-BE49-F238E27FC236}">
                <a16:creationId xmlns:a16="http://schemas.microsoft.com/office/drawing/2014/main" id="{A8503828-81CA-EBC1-6F35-955C7E0A75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A3889CC-FE4B-1545-BCB9-899F40ED67F8}"/>
              </a:ext>
            </a:extLst>
          </p:cNvPr>
          <p:cNvSpPr>
            <a:spLocks noGrp="1"/>
          </p:cNvSpPr>
          <p:nvPr>
            <p:ph type="dt" sz="half" idx="10"/>
          </p:nvPr>
        </p:nvSpPr>
        <p:spPr/>
        <p:txBody>
          <a:bodyPr/>
          <a:lstStyle/>
          <a:p>
            <a:fld id="{5A4602F2-A6D0-4156-B11D-0A42E678826D}" type="datetimeFigureOut">
              <a:rPr lang="es-UY" smtClean="0"/>
              <a:t>12/4/2024</a:t>
            </a:fld>
            <a:endParaRPr lang="es-UY"/>
          </a:p>
        </p:txBody>
      </p:sp>
      <p:sp>
        <p:nvSpPr>
          <p:cNvPr id="6" name="Marcador de pie de página 5">
            <a:extLst>
              <a:ext uri="{FF2B5EF4-FFF2-40B4-BE49-F238E27FC236}">
                <a16:creationId xmlns:a16="http://schemas.microsoft.com/office/drawing/2014/main" id="{4FEA63A7-FFD6-BEAA-F0A0-EBE8E34FC25B}"/>
              </a:ext>
            </a:extLst>
          </p:cNvPr>
          <p:cNvSpPr>
            <a:spLocks noGrp="1"/>
          </p:cNvSpPr>
          <p:nvPr>
            <p:ph type="ftr" sz="quarter" idx="11"/>
          </p:nvPr>
        </p:nvSpPr>
        <p:spPr/>
        <p:txBody>
          <a:bodyPr/>
          <a:lstStyle/>
          <a:p>
            <a:endParaRPr lang="es-UY"/>
          </a:p>
        </p:txBody>
      </p:sp>
      <p:sp>
        <p:nvSpPr>
          <p:cNvPr id="7" name="Marcador de número de diapositiva 6">
            <a:extLst>
              <a:ext uri="{FF2B5EF4-FFF2-40B4-BE49-F238E27FC236}">
                <a16:creationId xmlns:a16="http://schemas.microsoft.com/office/drawing/2014/main" id="{F4937477-FDE3-11CF-BD5D-D5A6B73B09E5}"/>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3406666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D59B00-E550-499A-178E-6EEADEAFD1CB}"/>
              </a:ext>
            </a:extLst>
          </p:cNvPr>
          <p:cNvSpPr>
            <a:spLocks noGrp="1"/>
          </p:cNvSpPr>
          <p:nvPr>
            <p:ph type="title"/>
          </p:nvPr>
        </p:nvSpPr>
        <p:spPr/>
        <p:txBody>
          <a:bodyPr/>
          <a:lstStyle/>
          <a:p>
            <a:r>
              <a:rPr lang="es-ES"/>
              <a:t>Haga clic para modificar el estilo de título del patrón</a:t>
            </a:r>
            <a:endParaRPr lang="es-UY"/>
          </a:p>
        </p:txBody>
      </p:sp>
      <p:sp>
        <p:nvSpPr>
          <p:cNvPr id="3" name="Marcador de texto vertical 2">
            <a:extLst>
              <a:ext uri="{FF2B5EF4-FFF2-40B4-BE49-F238E27FC236}">
                <a16:creationId xmlns:a16="http://schemas.microsoft.com/office/drawing/2014/main" id="{FA565F51-6145-E69B-0403-33036F1586B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fecha 3">
            <a:extLst>
              <a:ext uri="{FF2B5EF4-FFF2-40B4-BE49-F238E27FC236}">
                <a16:creationId xmlns:a16="http://schemas.microsoft.com/office/drawing/2014/main" id="{0455793E-70C5-3B96-82AC-D912DF5FF99B}"/>
              </a:ext>
            </a:extLst>
          </p:cNvPr>
          <p:cNvSpPr>
            <a:spLocks noGrp="1"/>
          </p:cNvSpPr>
          <p:nvPr>
            <p:ph type="dt" sz="half" idx="10"/>
          </p:nvPr>
        </p:nvSpPr>
        <p:spPr/>
        <p:txBody>
          <a:bodyPr/>
          <a:lstStyle/>
          <a:p>
            <a:fld id="{5A4602F2-A6D0-4156-B11D-0A42E678826D}" type="datetimeFigureOut">
              <a:rPr lang="es-UY" smtClean="0"/>
              <a:t>12/4/2024</a:t>
            </a:fld>
            <a:endParaRPr lang="es-UY"/>
          </a:p>
        </p:txBody>
      </p:sp>
      <p:sp>
        <p:nvSpPr>
          <p:cNvPr id="5" name="Marcador de pie de página 4">
            <a:extLst>
              <a:ext uri="{FF2B5EF4-FFF2-40B4-BE49-F238E27FC236}">
                <a16:creationId xmlns:a16="http://schemas.microsoft.com/office/drawing/2014/main" id="{BFC1C2DA-98EF-4E94-B174-36B8D03A4945}"/>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1DC02714-00DA-E2A6-FD38-76E5214AA49E}"/>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4072613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0E9469A-A5CF-8507-69A6-045B4E0BE7F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UY"/>
          </a:p>
        </p:txBody>
      </p:sp>
      <p:sp>
        <p:nvSpPr>
          <p:cNvPr id="3" name="Marcador de texto vertical 2">
            <a:extLst>
              <a:ext uri="{FF2B5EF4-FFF2-40B4-BE49-F238E27FC236}">
                <a16:creationId xmlns:a16="http://schemas.microsoft.com/office/drawing/2014/main" id="{4B18D53D-AE08-B5F6-A242-9ACAB30979C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fecha 3">
            <a:extLst>
              <a:ext uri="{FF2B5EF4-FFF2-40B4-BE49-F238E27FC236}">
                <a16:creationId xmlns:a16="http://schemas.microsoft.com/office/drawing/2014/main" id="{624BD6FE-6A0B-F141-7840-57D4C2655E4D}"/>
              </a:ext>
            </a:extLst>
          </p:cNvPr>
          <p:cNvSpPr>
            <a:spLocks noGrp="1"/>
          </p:cNvSpPr>
          <p:nvPr>
            <p:ph type="dt" sz="half" idx="10"/>
          </p:nvPr>
        </p:nvSpPr>
        <p:spPr/>
        <p:txBody>
          <a:bodyPr/>
          <a:lstStyle/>
          <a:p>
            <a:fld id="{5A4602F2-A6D0-4156-B11D-0A42E678826D}" type="datetimeFigureOut">
              <a:rPr lang="es-UY" smtClean="0"/>
              <a:t>12/4/2024</a:t>
            </a:fld>
            <a:endParaRPr lang="es-UY"/>
          </a:p>
        </p:txBody>
      </p:sp>
      <p:sp>
        <p:nvSpPr>
          <p:cNvPr id="5" name="Marcador de pie de página 4">
            <a:extLst>
              <a:ext uri="{FF2B5EF4-FFF2-40B4-BE49-F238E27FC236}">
                <a16:creationId xmlns:a16="http://schemas.microsoft.com/office/drawing/2014/main" id="{7AE82DCE-FE88-F672-0280-3CED2C8ABD1C}"/>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AC392DF3-9559-275B-A2B7-885CF2497AEB}"/>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673573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664AA03-D60D-9F21-925D-6A2EECA26F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UY"/>
          </a:p>
        </p:txBody>
      </p:sp>
      <p:sp>
        <p:nvSpPr>
          <p:cNvPr id="3" name="Marcador de texto 2">
            <a:extLst>
              <a:ext uri="{FF2B5EF4-FFF2-40B4-BE49-F238E27FC236}">
                <a16:creationId xmlns:a16="http://schemas.microsoft.com/office/drawing/2014/main" id="{06074969-0243-F427-A942-F63BD66DE1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fecha 3">
            <a:extLst>
              <a:ext uri="{FF2B5EF4-FFF2-40B4-BE49-F238E27FC236}">
                <a16:creationId xmlns:a16="http://schemas.microsoft.com/office/drawing/2014/main" id="{967DCA16-167E-5027-E7AC-45883EFE16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4602F2-A6D0-4156-B11D-0A42E678826D}" type="datetimeFigureOut">
              <a:rPr lang="es-UY" smtClean="0"/>
              <a:t>12/4/2024</a:t>
            </a:fld>
            <a:endParaRPr lang="es-UY"/>
          </a:p>
        </p:txBody>
      </p:sp>
      <p:sp>
        <p:nvSpPr>
          <p:cNvPr id="5" name="Marcador de pie de página 4">
            <a:extLst>
              <a:ext uri="{FF2B5EF4-FFF2-40B4-BE49-F238E27FC236}">
                <a16:creationId xmlns:a16="http://schemas.microsoft.com/office/drawing/2014/main" id="{8DFC5C2C-0A5C-438C-2A47-948601B2A2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UY"/>
          </a:p>
        </p:txBody>
      </p:sp>
      <p:sp>
        <p:nvSpPr>
          <p:cNvPr id="6" name="Marcador de número de diapositiva 5">
            <a:extLst>
              <a:ext uri="{FF2B5EF4-FFF2-40B4-BE49-F238E27FC236}">
                <a16:creationId xmlns:a16="http://schemas.microsoft.com/office/drawing/2014/main" id="{D62748FF-C53F-37AC-BAA8-AAF7EBAA08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BE7419-E1EC-48B2-A957-27313CDAAAA3}" type="slidenum">
              <a:rPr lang="es-UY" smtClean="0"/>
              <a:t>‹Nº›</a:t>
            </a:fld>
            <a:endParaRPr lang="es-UY"/>
          </a:p>
        </p:txBody>
      </p:sp>
    </p:spTree>
    <p:extLst>
      <p:ext uri="{BB962C8B-B14F-4D97-AF65-F5344CB8AC3E}">
        <p14:creationId xmlns:p14="http://schemas.microsoft.com/office/powerpoint/2010/main" val="4294964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U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6.png"/><Relationship Id="rId7"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6.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8.png"/><Relationship Id="rId10" Type="http://schemas.openxmlformats.org/officeDocument/2006/relationships/image" Target="../media/image19.png"/><Relationship Id="rId4" Type="http://schemas.openxmlformats.org/officeDocument/2006/relationships/image" Target="../media/image7.pn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6.png"/><Relationship Id="rId7" Type="http://schemas.openxmlformats.org/officeDocument/2006/relationships/image" Target="../media/image23.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2.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6.png"/><Relationship Id="rId7" Type="http://schemas.openxmlformats.org/officeDocument/2006/relationships/image" Target="../media/image27.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6.png"/><Relationship Id="rId7" Type="http://schemas.openxmlformats.org/officeDocument/2006/relationships/image" Target="../media/image33.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8.png"/><Relationship Id="rId10" Type="http://schemas.openxmlformats.org/officeDocument/2006/relationships/image" Target="../media/image22.png"/><Relationship Id="rId4" Type="http://schemas.openxmlformats.org/officeDocument/2006/relationships/image" Target="../media/image7.png"/><Relationship Id="rId9" Type="http://schemas.openxmlformats.org/officeDocument/2006/relationships/image" Target="../media/image35.png"/></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Layout" Target="../diagrams/layout1.xml"/><Relationship Id="rId7" Type="http://schemas.openxmlformats.org/officeDocument/2006/relationships/image" Target="../media/image36.png"/><Relationship Id="rId12" Type="http://schemas.openxmlformats.org/officeDocument/2006/relationships/image" Target="../media/image2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31.png"/><Relationship Id="rId5" Type="http://schemas.openxmlformats.org/officeDocument/2006/relationships/diagramColors" Target="../diagrams/colors1.xml"/><Relationship Id="rId10" Type="http://schemas.openxmlformats.org/officeDocument/2006/relationships/image" Target="../media/image30.png"/><Relationship Id="rId4" Type="http://schemas.openxmlformats.org/officeDocument/2006/relationships/diagramQuickStyle" Target="../diagrams/quickStyle1.xml"/><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Layout" Target="../diagrams/layout2.xml"/><Relationship Id="rId7" Type="http://schemas.openxmlformats.org/officeDocument/2006/relationships/image" Target="../media/image45.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openxmlformats.org/officeDocument/2006/relationships/image" Target="../media/image22.png"/><Relationship Id="rId5" Type="http://schemas.openxmlformats.org/officeDocument/2006/relationships/diagramColors" Target="../diagrams/colors2.xml"/><Relationship Id="rId10" Type="http://schemas.openxmlformats.org/officeDocument/2006/relationships/image" Target="../media/image31.png"/><Relationship Id="rId4" Type="http://schemas.openxmlformats.org/officeDocument/2006/relationships/diagramQuickStyle" Target="../diagrams/quickStyle2.xml"/><Relationship Id="rId9"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48.png"/><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9.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6.png"/><Relationship Id="rId7" Type="http://schemas.openxmlformats.org/officeDocument/2006/relationships/image" Target="../media/image5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52.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F519467-BBEA-57B0-E3E3-E743EB755B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Imagen 9">
            <a:extLst>
              <a:ext uri="{FF2B5EF4-FFF2-40B4-BE49-F238E27FC236}">
                <a16:creationId xmlns:a16="http://schemas.microsoft.com/office/drawing/2014/main" id="{017CC5F3-CE9D-7EF4-E1B4-813994146C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907" y="1917553"/>
            <a:ext cx="9478185" cy="3671823"/>
          </a:xfrm>
          <a:prstGeom prst="rect">
            <a:avLst/>
          </a:prstGeom>
        </p:spPr>
      </p:pic>
      <p:pic>
        <p:nvPicPr>
          <p:cNvPr id="12" name="Imagen 11">
            <a:extLst>
              <a:ext uri="{FF2B5EF4-FFF2-40B4-BE49-F238E27FC236}">
                <a16:creationId xmlns:a16="http://schemas.microsoft.com/office/drawing/2014/main" id="{31A1062D-77AA-8B36-08F4-867E088A7E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3630" y="5902416"/>
            <a:ext cx="6081393" cy="642543"/>
          </a:xfrm>
          <a:prstGeom prst="rect">
            <a:avLst/>
          </a:prstGeom>
        </p:spPr>
      </p:pic>
      <p:pic>
        <p:nvPicPr>
          <p:cNvPr id="15" name="Imagen 14">
            <a:extLst>
              <a:ext uri="{FF2B5EF4-FFF2-40B4-BE49-F238E27FC236}">
                <a16:creationId xmlns:a16="http://schemas.microsoft.com/office/drawing/2014/main" id="{AE1D73CE-3EAC-C328-FF28-958277E998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9146" y="442743"/>
            <a:ext cx="6253706" cy="1318290"/>
          </a:xfrm>
          <a:prstGeom prst="rect">
            <a:avLst/>
          </a:prstGeom>
        </p:spPr>
      </p:pic>
      <p:sp>
        <p:nvSpPr>
          <p:cNvPr id="16" name="CuadroTexto 15">
            <a:extLst>
              <a:ext uri="{FF2B5EF4-FFF2-40B4-BE49-F238E27FC236}">
                <a16:creationId xmlns:a16="http://schemas.microsoft.com/office/drawing/2014/main" id="{349F4D08-812C-B693-20E8-3F75534B8D60}"/>
              </a:ext>
            </a:extLst>
          </p:cNvPr>
          <p:cNvSpPr txBox="1"/>
          <p:nvPr/>
        </p:nvSpPr>
        <p:spPr>
          <a:xfrm>
            <a:off x="2170386" y="2469931"/>
            <a:ext cx="7688317" cy="2400657"/>
          </a:xfrm>
          <a:prstGeom prst="rect">
            <a:avLst/>
          </a:prstGeom>
          <a:noFill/>
        </p:spPr>
        <p:txBody>
          <a:bodyPr wrap="square" rtlCol="0">
            <a:spAutoFit/>
          </a:bodyPr>
          <a:lstStyle/>
          <a:p>
            <a:pPr algn="ctr">
              <a:lnSpc>
                <a:spcPts val="4500"/>
              </a:lnSpc>
            </a:pPr>
            <a:r>
              <a:rPr lang="es-ES" sz="3200" dirty="0" smtClean="0">
                <a:solidFill>
                  <a:schemeClr val="bg2">
                    <a:lumMod val="50000"/>
                  </a:schemeClr>
                </a:solidFill>
                <a:latin typeface="Akzidenz-Grotesk BQ Condensed" pitchFamily="50" charset="0"/>
              </a:rPr>
              <a:t>Modelos eficaces de Inspección Técnica de Vehículos como herramienta de Seguridad Vial</a:t>
            </a:r>
            <a:endParaRPr lang="es-ES" sz="3200" dirty="0">
              <a:solidFill>
                <a:schemeClr val="bg2">
                  <a:lumMod val="50000"/>
                </a:schemeClr>
              </a:solidFill>
              <a:latin typeface="Akzidenz-Grotesk BQ Condensed" pitchFamily="50" charset="0"/>
            </a:endParaRPr>
          </a:p>
          <a:p>
            <a:pPr algn="ctr">
              <a:lnSpc>
                <a:spcPts val="4500"/>
              </a:lnSpc>
            </a:pPr>
            <a:endParaRPr lang="es-419" sz="4000" dirty="0">
              <a:solidFill>
                <a:schemeClr val="bg2">
                  <a:lumMod val="50000"/>
                </a:schemeClr>
              </a:solidFill>
              <a:latin typeface="Akzidenz-Grotesk BQ Condensed" pitchFamily="50" charset="0"/>
            </a:endParaRPr>
          </a:p>
        </p:txBody>
      </p:sp>
      <p:sp>
        <p:nvSpPr>
          <p:cNvPr id="17" name="CuadroTexto 16">
            <a:extLst>
              <a:ext uri="{FF2B5EF4-FFF2-40B4-BE49-F238E27FC236}">
                <a16:creationId xmlns:a16="http://schemas.microsoft.com/office/drawing/2014/main" id="{480301B0-8D4E-8A7E-37CA-461C9504794B}"/>
              </a:ext>
            </a:extLst>
          </p:cNvPr>
          <p:cNvSpPr txBox="1"/>
          <p:nvPr/>
        </p:nvSpPr>
        <p:spPr>
          <a:xfrm>
            <a:off x="1356907" y="4182820"/>
            <a:ext cx="9478185" cy="609269"/>
          </a:xfrm>
          <a:prstGeom prst="rect">
            <a:avLst/>
          </a:prstGeom>
          <a:noFill/>
        </p:spPr>
        <p:txBody>
          <a:bodyPr wrap="square" rtlCol="0">
            <a:spAutoFit/>
          </a:bodyPr>
          <a:lstStyle/>
          <a:p>
            <a:pPr algn="ctr">
              <a:lnSpc>
                <a:spcPts val="4500"/>
              </a:lnSpc>
            </a:pPr>
            <a:r>
              <a:rPr lang="es-ES" sz="3200" dirty="0" smtClean="0">
                <a:solidFill>
                  <a:srgbClr val="00AFEF"/>
                </a:solidFill>
                <a:latin typeface="Akzidenz-Grotesk BQ Condensed" pitchFamily="50" charset="0"/>
              </a:rPr>
              <a:t>Marcelo E. Martinez</a:t>
            </a:r>
            <a:endParaRPr lang="es-419" sz="3200" dirty="0">
              <a:solidFill>
                <a:srgbClr val="00AFEF"/>
              </a:solidFill>
              <a:latin typeface="Akzidenz-Grotesk BQ Condensed" pitchFamily="50" charset="0"/>
            </a:endParaRPr>
          </a:p>
        </p:txBody>
      </p:sp>
      <p:sp>
        <p:nvSpPr>
          <p:cNvPr id="18" name="CuadroTexto 17">
            <a:extLst>
              <a:ext uri="{FF2B5EF4-FFF2-40B4-BE49-F238E27FC236}">
                <a16:creationId xmlns:a16="http://schemas.microsoft.com/office/drawing/2014/main" id="{8A254993-513E-F2AC-9008-1D242DD140CE}"/>
              </a:ext>
            </a:extLst>
          </p:cNvPr>
          <p:cNvSpPr txBox="1"/>
          <p:nvPr/>
        </p:nvSpPr>
        <p:spPr>
          <a:xfrm>
            <a:off x="1356906" y="4491246"/>
            <a:ext cx="9478185" cy="669414"/>
          </a:xfrm>
          <a:prstGeom prst="rect">
            <a:avLst/>
          </a:prstGeom>
          <a:noFill/>
        </p:spPr>
        <p:txBody>
          <a:bodyPr wrap="square" rtlCol="0">
            <a:spAutoFit/>
          </a:bodyPr>
          <a:lstStyle/>
          <a:p>
            <a:pPr algn="ctr">
              <a:lnSpc>
                <a:spcPts val="4500"/>
              </a:lnSpc>
            </a:pPr>
            <a:r>
              <a:rPr lang="es-ES" sz="2000" dirty="0" err="1" smtClean="0">
                <a:solidFill>
                  <a:schemeClr val="bg2">
                    <a:lumMod val="50000"/>
                  </a:schemeClr>
                </a:solidFill>
                <a:latin typeface="Akzidenz-Grotesk BQ Condensed" pitchFamily="50" charset="0"/>
              </a:rPr>
              <a:t>Chairman</a:t>
            </a:r>
            <a:r>
              <a:rPr lang="es-ES" sz="2000" dirty="0" smtClean="0">
                <a:solidFill>
                  <a:schemeClr val="bg2">
                    <a:lumMod val="50000"/>
                  </a:schemeClr>
                </a:solidFill>
                <a:latin typeface="Akzidenz-Grotesk BQ Condensed" pitchFamily="50" charset="0"/>
              </a:rPr>
              <a:t> – </a:t>
            </a:r>
            <a:r>
              <a:rPr lang="es-ES" sz="2000" dirty="0" err="1" smtClean="0">
                <a:solidFill>
                  <a:schemeClr val="bg2">
                    <a:lumMod val="50000"/>
                  </a:schemeClr>
                </a:solidFill>
                <a:latin typeface="Akzidenz-Grotesk BQ Condensed" pitchFamily="50" charset="0"/>
              </a:rPr>
              <a:t>LatAm</a:t>
            </a:r>
            <a:r>
              <a:rPr lang="es-ES" sz="2000" dirty="0" smtClean="0">
                <a:solidFill>
                  <a:schemeClr val="bg2">
                    <a:lumMod val="50000"/>
                  </a:schemeClr>
                </a:solidFill>
                <a:latin typeface="Akzidenz-Grotesk BQ Condensed" pitchFamily="50" charset="0"/>
              </a:rPr>
              <a:t> </a:t>
            </a:r>
            <a:r>
              <a:rPr lang="es-ES" sz="2000" dirty="0" err="1" smtClean="0">
                <a:solidFill>
                  <a:schemeClr val="bg2">
                    <a:lumMod val="50000"/>
                  </a:schemeClr>
                </a:solidFill>
                <a:latin typeface="Akzidenz-Grotesk BQ Condensed" pitchFamily="50" charset="0"/>
              </a:rPr>
              <a:t>RegionalConsulting</a:t>
            </a:r>
            <a:r>
              <a:rPr lang="es-ES" sz="2000" dirty="0" smtClean="0">
                <a:solidFill>
                  <a:schemeClr val="bg2">
                    <a:lumMod val="50000"/>
                  </a:schemeClr>
                </a:solidFill>
                <a:latin typeface="Akzidenz-Grotesk BQ Condensed" pitchFamily="50" charset="0"/>
              </a:rPr>
              <a:t> </a:t>
            </a:r>
            <a:r>
              <a:rPr lang="es-ES" sz="2000" dirty="0" err="1" smtClean="0">
                <a:solidFill>
                  <a:schemeClr val="bg2">
                    <a:lumMod val="50000"/>
                  </a:schemeClr>
                </a:solidFill>
                <a:latin typeface="Akzidenz-Grotesk BQ Condensed" pitchFamily="50" charset="0"/>
              </a:rPr>
              <a:t>Group</a:t>
            </a:r>
            <a:endParaRPr lang="es-419" sz="2000" dirty="0">
              <a:solidFill>
                <a:schemeClr val="bg2">
                  <a:lumMod val="50000"/>
                </a:schemeClr>
              </a:solidFill>
              <a:latin typeface="Akzidenz-Grotesk BQ Condensed" pitchFamily="50" charset="0"/>
            </a:endParaRPr>
          </a:p>
        </p:txBody>
      </p:sp>
      <p:sp>
        <p:nvSpPr>
          <p:cNvPr id="19" name="CuadroTexto 18">
            <a:extLst>
              <a:ext uri="{FF2B5EF4-FFF2-40B4-BE49-F238E27FC236}">
                <a16:creationId xmlns:a16="http://schemas.microsoft.com/office/drawing/2014/main" id="{AC2D5BDC-3A96-C6DB-FE62-BF92381EE47D}"/>
              </a:ext>
            </a:extLst>
          </p:cNvPr>
          <p:cNvSpPr txBox="1"/>
          <p:nvPr/>
        </p:nvSpPr>
        <p:spPr>
          <a:xfrm>
            <a:off x="1356905" y="4852042"/>
            <a:ext cx="9478185" cy="577722"/>
          </a:xfrm>
          <a:prstGeom prst="rect">
            <a:avLst/>
          </a:prstGeom>
          <a:noFill/>
        </p:spPr>
        <p:txBody>
          <a:bodyPr wrap="square" rtlCol="0">
            <a:spAutoFit/>
          </a:bodyPr>
          <a:lstStyle/>
          <a:p>
            <a:pPr algn="ctr">
              <a:lnSpc>
                <a:spcPts val="4500"/>
              </a:lnSpc>
            </a:pPr>
            <a:r>
              <a:rPr lang="es-ES" sz="2000" dirty="0" smtClean="0">
                <a:solidFill>
                  <a:schemeClr val="bg2">
                    <a:lumMod val="50000"/>
                  </a:schemeClr>
                </a:solidFill>
                <a:latin typeface="Akzidenz-Grotesk BQ Condensed" pitchFamily="50" charset="0"/>
              </a:rPr>
              <a:t>CITA – International Motor </a:t>
            </a:r>
            <a:r>
              <a:rPr lang="es-ES" sz="2000" dirty="0" err="1" smtClean="0">
                <a:solidFill>
                  <a:schemeClr val="bg2">
                    <a:lumMod val="50000"/>
                  </a:schemeClr>
                </a:solidFill>
                <a:latin typeface="Akzidenz-Grotesk BQ Condensed" pitchFamily="50" charset="0"/>
              </a:rPr>
              <a:t>Vehicle</a:t>
            </a:r>
            <a:r>
              <a:rPr lang="es-ES" sz="2000" dirty="0" smtClean="0">
                <a:solidFill>
                  <a:schemeClr val="bg2">
                    <a:lumMod val="50000"/>
                  </a:schemeClr>
                </a:solidFill>
                <a:latin typeface="Akzidenz-Grotesk BQ Condensed" pitchFamily="50" charset="0"/>
              </a:rPr>
              <a:t> </a:t>
            </a:r>
            <a:r>
              <a:rPr lang="es-ES" sz="2000" dirty="0" err="1" smtClean="0">
                <a:solidFill>
                  <a:schemeClr val="bg2">
                    <a:lumMod val="50000"/>
                  </a:schemeClr>
                </a:solidFill>
                <a:latin typeface="Akzidenz-Grotesk BQ Condensed" pitchFamily="50" charset="0"/>
              </a:rPr>
              <a:t>Inspection</a:t>
            </a:r>
            <a:r>
              <a:rPr lang="es-ES" sz="2000" dirty="0" smtClean="0">
                <a:solidFill>
                  <a:schemeClr val="bg2">
                    <a:lumMod val="50000"/>
                  </a:schemeClr>
                </a:solidFill>
                <a:latin typeface="Akzidenz-Grotesk BQ Condensed" pitchFamily="50" charset="0"/>
              </a:rPr>
              <a:t> </a:t>
            </a:r>
            <a:r>
              <a:rPr lang="es-ES" sz="2000" dirty="0" err="1" smtClean="0">
                <a:solidFill>
                  <a:schemeClr val="bg2">
                    <a:lumMod val="50000"/>
                  </a:schemeClr>
                </a:solidFill>
                <a:latin typeface="Akzidenz-Grotesk BQ Condensed" pitchFamily="50" charset="0"/>
              </a:rPr>
              <a:t>Committee</a:t>
            </a:r>
            <a:endParaRPr lang="es-419" sz="2000" dirty="0">
              <a:solidFill>
                <a:schemeClr val="bg2">
                  <a:lumMod val="50000"/>
                </a:schemeClr>
              </a:solidFill>
              <a:latin typeface="Akzidenz-Grotesk BQ Condensed" pitchFamily="50" charset="0"/>
            </a:endParaRPr>
          </a:p>
        </p:txBody>
      </p:sp>
    </p:spTree>
    <p:extLst>
      <p:ext uri="{BB962C8B-B14F-4D97-AF65-F5344CB8AC3E}">
        <p14:creationId xmlns:p14="http://schemas.microsoft.com/office/powerpoint/2010/main" val="687991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pic>
        <p:nvPicPr>
          <p:cNvPr id="2" name="Imagen 1"/>
          <p:cNvPicPr>
            <a:picLocks noChangeAspect="1"/>
          </p:cNvPicPr>
          <p:nvPr/>
        </p:nvPicPr>
        <p:blipFill>
          <a:blip r:embed="rId6"/>
          <a:stretch>
            <a:fillRect/>
          </a:stretch>
        </p:blipFill>
        <p:spPr>
          <a:xfrm>
            <a:off x="336659" y="1800247"/>
            <a:ext cx="11266384" cy="4267570"/>
          </a:xfrm>
          <a:prstGeom prst="rect">
            <a:avLst/>
          </a:prstGeom>
        </p:spPr>
      </p:pic>
      <p:pic>
        <p:nvPicPr>
          <p:cNvPr id="3" name="Imagen 2"/>
          <p:cNvPicPr>
            <a:picLocks noChangeAspect="1"/>
          </p:cNvPicPr>
          <p:nvPr/>
        </p:nvPicPr>
        <p:blipFill>
          <a:blip r:embed="rId7"/>
          <a:stretch>
            <a:fillRect/>
          </a:stretch>
        </p:blipFill>
        <p:spPr>
          <a:xfrm>
            <a:off x="10249355" y="5499463"/>
            <a:ext cx="2323633" cy="1452270"/>
          </a:xfrm>
          <a:prstGeom prst="rect">
            <a:avLst/>
          </a:prstGeom>
        </p:spPr>
      </p:pic>
    </p:spTree>
    <p:extLst>
      <p:ext uri="{BB962C8B-B14F-4D97-AF65-F5344CB8AC3E}">
        <p14:creationId xmlns:p14="http://schemas.microsoft.com/office/powerpoint/2010/main" val="3014743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pic>
        <p:nvPicPr>
          <p:cNvPr id="2" name="Imagen 1"/>
          <p:cNvPicPr>
            <a:picLocks noChangeAspect="1"/>
          </p:cNvPicPr>
          <p:nvPr/>
        </p:nvPicPr>
        <p:blipFill>
          <a:blip r:embed="rId6"/>
          <a:stretch>
            <a:fillRect/>
          </a:stretch>
        </p:blipFill>
        <p:spPr>
          <a:xfrm>
            <a:off x="1105137" y="1268078"/>
            <a:ext cx="9589839" cy="2658086"/>
          </a:xfrm>
          <a:prstGeom prst="rect">
            <a:avLst/>
          </a:prstGeom>
        </p:spPr>
      </p:pic>
      <p:pic>
        <p:nvPicPr>
          <p:cNvPr id="3" name="Imagen 2"/>
          <p:cNvPicPr>
            <a:picLocks noChangeAspect="1"/>
          </p:cNvPicPr>
          <p:nvPr/>
        </p:nvPicPr>
        <p:blipFill>
          <a:blip r:embed="rId7"/>
          <a:stretch>
            <a:fillRect/>
          </a:stretch>
        </p:blipFill>
        <p:spPr>
          <a:xfrm>
            <a:off x="0" y="4699481"/>
            <a:ext cx="11924810" cy="2292295"/>
          </a:xfrm>
          <a:prstGeom prst="rect">
            <a:avLst/>
          </a:prstGeom>
        </p:spPr>
      </p:pic>
      <p:pic>
        <p:nvPicPr>
          <p:cNvPr id="4" name="Imagen 3"/>
          <p:cNvPicPr>
            <a:picLocks noChangeAspect="1"/>
          </p:cNvPicPr>
          <p:nvPr/>
        </p:nvPicPr>
        <p:blipFill>
          <a:blip r:embed="rId8"/>
          <a:stretch>
            <a:fillRect/>
          </a:stretch>
        </p:blipFill>
        <p:spPr>
          <a:xfrm>
            <a:off x="2914141" y="3619463"/>
            <a:ext cx="6096528" cy="1658256"/>
          </a:xfrm>
          <a:prstGeom prst="rect">
            <a:avLst/>
          </a:prstGeom>
        </p:spPr>
      </p:pic>
      <p:pic>
        <p:nvPicPr>
          <p:cNvPr id="5" name="Imagen 4"/>
          <p:cNvPicPr>
            <a:picLocks noChangeAspect="1"/>
          </p:cNvPicPr>
          <p:nvPr/>
        </p:nvPicPr>
        <p:blipFill>
          <a:blip r:embed="rId9"/>
          <a:stretch>
            <a:fillRect/>
          </a:stretch>
        </p:blipFill>
        <p:spPr>
          <a:xfrm>
            <a:off x="10382269" y="5691966"/>
            <a:ext cx="2079697" cy="1299810"/>
          </a:xfrm>
          <a:prstGeom prst="rect">
            <a:avLst/>
          </a:prstGeom>
        </p:spPr>
      </p:pic>
    </p:spTree>
    <p:extLst>
      <p:ext uri="{BB962C8B-B14F-4D97-AF65-F5344CB8AC3E}">
        <p14:creationId xmlns:p14="http://schemas.microsoft.com/office/powerpoint/2010/main" val="882404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pic>
        <p:nvPicPr>
          <p:cNvPr id="2" name="Imagen 1"/>
          <p:cNvPicPr>
            <a:picLocks noChangeAspect="1"/>
          </p:cNvPicPr>
          <p:nvPr/>
        </p:nvPicPr>
        <p:blipFill>
          <a:blip r:embed="rId6"/>
          <a:stretch>
            <a:fillRect/>
          </a:stretch>
        </p:blipFill>
        <p:spPr>
          <a:xfrm>
            <a:off x="2812605" y="1391482"/>
            <a:ext cx="6096528" cy="1658256"/>
          </a:xfrm>
          <a:prstGeom prst="rect">
            <a:avLst/>
          </a:prstGeom>
        </p:spPr>
      </p:pic>
      <p:pic>
        <p:nvPicPr>
          <p:cNvPr id="3" name="Imagen 2"/>
          <p:cNvPicPr>
            <a:picLocks noChangeAspect="1"/>
          </p:cNvPicPr>
          <p:nvPr/>
        </p:nvPicPr>
        <p:blipFill>
          <a:blip r:embed="rId7"/>
          <a:stretch>
            <a:fillRect/>
          </a:stretch>
        </p:blipFill>
        <p:spPr>
          <a:xfrm>
            <a:off x="0" y="2220610"/>
            <a:ext cx="12193057" cy="1621677"/>
          </a:xfrm>
          <a:prstGeom prst="rect">
            <a:avLst/>
          </a:prstGeom>
        </p:spPr>
      </p:pic>
      <p:pic>
        <p:nvPicPr>
          <p:cNvPr id="4" name="Imagen 3"/>
          <p:cNvPicPr>
            <a:picLocks noChangeAspect="1"/>
          </p:cNvPicPr>
          <p:nvPr/>
        </p:nvPicPr>
        <p:blipFill>
          <a:blip r:embed="rId8"/>
          <a:stretch>
            <a:fillRect/>
          </a:stretch>
        </p:blipFill>
        <p:spPr>
          <a:xfrm>
            <a:off x="336660" y="4077675"/>
            <a:ext cx="1707042" cy="2414565"/>
          </a:xfrm>
          <a:prstGeom prst="rect">
            <a:avLst/>
          </a:prstGeom>
        </p:spPr>
      </p:pic>
      <p:pic>
        <p:nvPicPr>
          <p:cNvPr id="6" name="Imagen 5"/>
          <p:cNvPicPr>
            <a:picLocks noChangeAspect="1"/>
          </p:cNvPicPr>
          <p:nvPr/>
        </p:nvPicPr>
        <p:blipFill>
          <a:blip r:embed="rId9"/>
          <a:stretch>
            <a:fillRect/>
          </a:stretch>
        </p:blipFill>
        <p:spPr>
          <a:xfrm>
            <a:off x="2411551" y="3725237"/>
            <a:ext cx="1881748" cy="3020285"/>
          </a:xfrm>
          <a:prstGeom prst="rect">
            <a:avLst/>
          </a:prstGeom>
        </p:spPr>
      </p:pic>
      <p:pic>
        <p:nvPicPr>
          <p:cNvPr id="8" name="Imagen 7"/>
          <p:cNvPicPr>
            <a:picLocks noChangeAspect="1"/>
          </p:cNvPicPr>
          <p:nvPr/>
        </p:nvPicPr>
        <p:blipFill>
          <a:blip r:embed="rId10"/>
          <a:stretch>
            <a:fillRect/>
          </a:stretch>
        </p:blipFill>
        <p:spPr>
          <a:xfrm>
            <a:off x="4711740" y="3901355"/>
            <a:ext cx="1955809" cy="2590885"/>
          </a:xfrm>
          <a:prstGeom prst="rect">
            <a:avLst/>
          </a:prstGeom>
        </p:spPr>
      </p:pic>
      <p:pic>
        <p:nvPicPr>
          <p:cNvPr id="11" name="Imagen 10"/>
          <p:cNvPicPr>
            <a:picLocks noChangeAspect="1"/>
          </p:cNvPicPr>
          <p:nvPr/>
        </p:nvPicPr>
        <p:blipFill>
          <a:blip r:embed="rId11"/>
          <a:stretch>
            <a:fillRect/>
          </a:stretch>
        </p:blipFill>
        <p:spPr>
          <a:xfrm>
            <a:off x="6799842" y="3881951"/>
            <a:ext cx="2170364" cy="2706859"/>
          </a:xfrm>
          <a:prstGeom prst="rect">
            <a:avLst/>
          </a:prstGeom>
        </p:spPr>
      </p:pic>
      <p:pic>
        <p:nvPicPr>
          <p:cNvPr id="13" name="Imagen 12"/>
          <p:cNvPicPr>
            <a:picLocks noChangeAspect="1"/>
          </p:cNvPicPr>
          <p:nvPr/>
        </p:nvPicPr>
        <p:blipFill>
          <a:blip r:embed="rId12"/>
          <a:stretch>
            <a:fillRect/>
          </a:stretch>
        </p:blipFill>
        <p:spPr>
          <a:xfrm>
            <a:off x="9263347" y="3865484"/>
            <a:ext cx="2054530" cy="2810500"/>
          </a:xfrm>
          <a:prstGeom prst="rect">
            <a:avLst/>
          </a:prstGeom>
        </p:spPr>
      </p:pic>
      <p:pic>
        <p:nvPicPr>
          <p:cNvPr id="14" name="Imagen 13"/>
          <p:cNvPicPr>
            <a:picLocks noChangeAspect="1"/>
          </p:cNvPicPr>
          <p:nvPr/>
        </p:nvPicPr>
        <p:blipFill>
          <a:blip r:embed="rId13"/>
          <a:stretch>
            <a:fillRect/>
          </a:stretch>
        </p:blipFill>
        <p:spPr>
          <a:xfrm>
            <a:off x="10911738" y="6139293"/>
            <a:ext cx="1130022" cy="705893"/>
          </a:xfrm>
          <a:prstGeom prst="rect">
            <a:avLst/>
          </a:prstGeom>
        </p:spPr>
      </p:pic>
    </p:spTree>
    <p:extLst>
      <p:ext uri="{BB962C8B-B14F-4D97-AF65-F5344CB8AC3E}">
        <p14:creationId xmlns:p14="http://schemas.microsoft.com/office/powerpoint/2010/main" val="3549258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8" name="Título 1"/>
          <p:cNvSpPr>
            <a:spLocks noGrp="1"/>
          </p:cNvSpPr>
          <p:nvPr>
            <p:ph type="title"/>
          </p:nvPr>
        </p:nvSpPr>
        <p:spPr>
          <a:xfrm>
            <a:off x="476337" y="1544104"/>
            <a:ext cx="10332340" cy="4369016"/>
          </a:xfrm>
        </p:spPr>
        <p:txBody>
          <a:bodyPr>
            <a:normAutofit fontScale="90000"/>
          </a:bodyPr>
          <a:lstStyle/>
          <a:p>
            <a:pPr algn="ctr"/>
            <a:r>
              <a:rPr lang="es-MX" sz="2000" b="1" dirty="0" smtClean="0">
                <a:solidFill>
                  <a:srgbClr val="3B8260"/>
                </a:solidFill>
              </a:rPr>
              <a:t>                          </a:t>
            </a:r>
            <a:br>
              <a:rPr lang="es-MX" sz="2000" b="1" dirty="0" smtClean="0">
                <a:solidFill>
                  <a:srgbClr val="3B8260"/>
                </a:solidFill>
              </a:rPr>
            </a:br>
            <a:r>
              <a:rPr lang="es-MX" sz="2000" b="1" dirty="0">
                <a:solidFill>
                  <a:srgbClr val="3B8260"/>
                </a:solidFill>
              </a:rPr>
              <a:t/>
            </a:r>
            <a:br>
              <a:rPr lang="es-MX" sz="2000" b="1" dirty="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La Revisión Técnica Periódica de Vehículos disminuye los accidentes viales</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a:solidFill>
                  <a:srgbClr val="3B8260"/>
                </a:solidFill>
              </a:rPr>
              <a:t/>
            </a:r>
            <a:br>
              <a:rPr lang="es-MX" sz="2000" b="1" dirty="0">
                <a:solidFill>
                  <a:srgbClr val="3B8260"/>
                </a:solidFill>
              </a:rPr>
            </a:br>
            <a:r>
              <a:rPr lang="es-MX" sz="2000" b="1" dirty="0">
                <a:solidFill>
                  <a:srgbClr val="3B8260"/>
                </a:solidFill>
              </a:rPr>
              <a:t/>
            </a:r>
            <a:br>
              <a:rPr lang="es-MX" sz="2000" b="1" dirty="0">
                <a:solidFill>
                  <a:srgbClr val="3B8260"/>
                </a:solidFill>
              </a:rPr>
            </a:br>
            <a:r>
              <a:rPr lang="es-MX" sz="2000" b="1" dirty="0" smtClean="0">
                <a:solidFill>
                  <a:srgbClr val="3B8260"/>
                </a:solidFill>
              </a:rPr>
              <a:t>Para que funcione, tiene que haber un adecuado sistema de </a:t>
            </a:r>
            <a:r>
              <a:rPr lang="es-MX" sz="2000" b="1" u="sng" dirty="0" smtClean="0">
                <a:solidFill>
                  <a:srgbClr val="3B8260"/>
                </a:solidFill>
              </a:rPr>
              <a:t>FISCALIZACIÓN y CONTROL </a:t>
            </a:r>
            <a:r>
              <a:rPr lang="es-MX" sz="2000" b="1" dirty="0" smtClean="0">
                <a:solidFill>
                  <a:srgbClr val="3B8260"/>
                </a:solidFill>
              </a:rPr>
              <a:t>del estado técnico del vehículo</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a:solidFill>
                  <a:srgbClr val="3B8260"/>
                </a:solidFill>
              </a:rPr>
              <a:t/>
            </a:r>
            <a:br>
              <a:rPr lang="es-MX" sz="2000" b="1" dirty="0">
                <a:solidFill>
                  <a:srgbClr val="3B8260"/>
                </a:solidFill>
              </a:rPr>
            </a:br>
            <a:r>
              <a:rPr lang="es-MX" sz="2000" b="1" dirty="0" smtClean="0">
                <a:solidFill>
                  <a:srgbClr val="3B8260"/>
                </a:solidFill>
              </a:rPr>
              <a:t>Lo cual se logra a través de un </a:t>
            </a:r>
            <a:r>
              <a:rPr lang="es-MX" sz="2000" b="1" u="sng" dirty="0" smtClean="0">
                <a:solidFill>
                  <a:srgbClr val="3B8260"/>
                </a:solidFill>
              </a:rPr>
              <a:t>ADECUADO DISEÑO </a:t>
            </a:r>
            <a:r>
              <a:rPr lang="es-MX" sz="2000" b="1" dirty="0" smtClean="0">
                <a:solidFill>
                  <a:srgbClr val="3B8260"/>
                </a:solidFill>
              </a:rPr>
              <a:t>del sistema de Revisión Técnica</a:t>
            </a:r>
            <a:br>
              <a:rPr lang="es-MX" sz="2000" b="1" dirty="0" smtClean="0">
                <a:solidFill>
                  <a:srgbClr val="3B8260"/>
                </a:solidFill>
              </a:rPr>
            </a:br>
            <a:r>
              <a:rPr lang="es-MX" sz="2000" b="1" dirty="0">
                <a:solidFill>
                  <a:srgbClr val="3B8260"/>
                </a:solidFill>
              </a:rPr>
              <a:t/>
            </a:r>
            <a:br>
              <a:rPr lang="es-MX" sz="2000" b="1" dirty="0">
                <a:solidFill>
                  <a:srgbClr val="3B8260"/>
                </a:solidFill>
              </a:rPr>
            </a:br>
            <a:r>
              <a:rPr lang="es-MX" sz="2000" b="1" dirty="0" smtClean="0">
                <a:solidFill>
                  <a:srgbClr val="3B8260"/>
                </a:solidFill>
              </a:rPr>
              <a:t/>
            </a:r>
            <a:br>
              <a:rPr lang="es-MX" sz="2000" b="1" dirty="0" smtClean="0">
                <a:solidFill>
                  <a:srgbClr val="3B8260"/>
                </a:solidFill>
              </a:rPr>
            </a:br>
            <a:endParaRPr lang="es-AR" sz="2000" b="1" dirty="0">
              <a:solidFill>
                <a:srgbClr val="3B8260"/>
              </a:solidFill>
            </a:endParaRPr>
          </a:p>
        </p:txBody>
      </p:sp>
      <p:pic>
        <p:nvPicPr>
          <p:cNvPr id="4" name="Imagen 3"/>
          <p:cNvPicPr>
            <a:picLocks noChangeAspect="1"/>
          </p:cNvPicPr>
          <p:nvPr/>
        </p:nvPicPr>
        <p:blipFill>
          <a:blip r:embed="rId6"/>
          <a:stretch>
            <a:fillRect/>
          </a:stretch>
        </p:blipFill>
        <p:spPr>
          <a:xfrm>
            <a:off x="10029125" y="5525091"/>
            <a:ext cx="2322777" cy="1450974"/>
          </a:xfrm>
          <a:prstGeom prst="rect">
            <a:avLst/>
          </a:prstGeom>
        </p:spPr>
      </p:pic>
      <p:sp>
        <p:nvSpPr>
          <p:cNvPr id="2" name="Flecha abajo 1"/>
          <p:cNvSpPr/>
          <p:nvPr/>
        </p:nvSpPr>
        <p:spPr>
          <a:xfrm>
            <a:off x="5148281" y="2517324"/>
            <a:ext cx="278675" cy="6183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 name="Flecha abajo 2"/>
          <p:cNvSpPr/>
          <p:nvPr/>
        </p:nvSpPr>
        <p:spPr>
          <a:xfrm>
            <a:off x="5148281" y="4222061"/>
            <a:ext cx="287382" cy="7053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0158588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8" name="Título 1"/>
          <p:cNvSpPr>
            <a:spLocks noGrp="1"/>
          </p:cNvSpPr>
          <p:nvPr>
            <p:ph type="title"/>
          </p:nvPr>
        </p:nvSpPr>
        <p:spPr>
          <a:xfrm>
            <a:off x="476337" y="1544104"/>
            <a:ext cx="10332340" cy="739093"/>
          </a:xfrm>
        </p:spPr>
        <p:txBody>
          <a:bodyPr>
            <a:normAutofit/>
          </a:bodyPr>
          <a:lstStyle/>
          <a:p>
            <a:r>
              <a:rPr lang="es-MX" sz="2000" b="1" dirty="0" smtClean="0">
                <a:solidFill>
                  <a:srgbClr val="3B8260"/>
                </a:solidFill>
              </a:rPr>
              <a:t>PUNTO DE PARTIDA : LA REVISIÓN VEHICULAR DISMINUYE ACCIOENTES Y CONTAMINACIÓN</a:t>
            </a:r>
            <a:endParaRPr lang="es-AR" sz="2000" b="1" dirty="0">
              <a:solidFill>
                <a:srgbClr val="3B8260"/>
              </a:solidFill>
            </a:endParaRPr>
          </a:p>
        </p:txBody>
      </p:sp>
      <p:pic>
        <p:nvPicPr>
          <p:cNvPr id="4" name="Imagen 3"/>
          <p:cNvPicPr>
            <a:picLocks noChangeAspect="1"/>
          </p:cNvPicPr>
          <p:nvPr/>
        </p:nvPicPr>
        <p:blipFill>
          <a:blip r:embed="rId6"/>
          <a:stretch>
            <a:fillRect/>
          </a:stretch>
        </p:blipFill>
        <p:spPr>
          <a:xfrm>
            <a:off x="10029125" y="5525091"/>
            <a:ext cx="2322777" cy="1450974"/>
          </a:xfrm>
          <a:prstGeom prst="rect">
            <a:avLst/>
          </a:prstGeom>
        </p:spPr>
      </p:pic>
      <p:pic>
        <p:nvPicPr>
          <p:cNvPr id="5" name="Imagen 4"/>
          <p:cNvPicPr>
            <a:picLocks noChangeAspect="1"/>
          </p:cNvPicPr>
          <p:nvPr/>
        </p:nvPicPr>
        <p:blipFill>
          <a:blip r:embed="rId7"/>
          <a:stretch>
            <a:fillRect/>
          </a:stretch>
        </p:blipFill>
        <p:spPr>
          <a:xfrm>
            <a:off x="1223937" y="2435819"/>
            <a:ext cx="9260627" cy="3273836"/>
          </a:xfrm>
          <a:prstGeom prst="rect">
            <a:avLst/>
          </a:prstGeom>
        </p:spPr>
      </p:pic>
      <p:pic>
        <p:nvPicPr>
          <p:cNvPr id="6" name="Imagen 5"/>
          <p:cNvPicPr>
            <a:picLocks noChangeAspect="1"/>
          </p:cNvPicPr>
          <p:nvPr/>
        </p:nvPicPr>
        <p:blipFill>
          <a:blip r:embed="rId8"/>
          <a:stretch>
            <a:fillRect/>
          </a:stretch>
        </p:blipFill>
        <p:spPr>
          <a:xfrm>
            <a:off x="1337428" y="5862277"/>
            <a:ext cx="7621706" cy="858598"/>
          </a:xfrm>
          <a:prstGeom prst="rect">
            <a:avLst/>
          </a:prstGeom>
        </p:spPr>
      </p:pic>
    </p:spTree>
    <p:extLst>
      <p:ext uri="{BB962C8B-B14F-4D97-AF65-F5344CB8AC3E}">
        <p14:creationId xmlns:p14="http://schemas.microsoft.com/office/powerpoint/2010/main" val="40865270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pic>
        <p:nvPicPr>
          <p:cNvPr id="2" name="Imagen 1"/>
          <p:cNvPicPr>
            <a:picLocks noChangeAspect="1"/>
          </p:cNvPicPr>
          <p:nvPr/>
        </p:nvPicPr>
        <p:blipFill>
          <a:blip r:embed="rId6"/>
          <a:stretch>
            <a:fillRect/>
          </a:stretch>
        </p:blipFill>
        <p:spPr>
          <a:xfrm>
            <a:off x="5148281" y="2283197"/>
            <a:ext cx="5706351" cy="4407790"/>
          </a:xfrm>
          <a:prstGeom prst="rect">
            <a:avLst/>
          </a:prstGeom>
        </p:spPr>
      </p:pic>
      <p:sp>
        <p:nvSpPr>
          <p:cNvPr id="8" name="Título 1"/>
          <p:cNvSpPr>
            <a:spLocks noGrp="1"/>
          </p:cNvSpPr>
          <p:nvPr>
            <p:ph type="title"/>
          </p:nvPr>
        </p:nvSpPr>
        <p:spPr>
          <a:xfrm>
            <a:off x="306624" y="1803470"/>
            <a:ext cx="4406053" cy="705267"/>
          </a:xfrm>
        </p:spPr>
        <p:txBody>
          <a:bodyPr>
            <a:normAutofit fontScale="90000"/>
          </a:bodyPr>
          <a:lstStyle/>
          <a:p>
            <a:r>
              <a:rPr lang="es-MX" sz="2000" b="1" dirty="0" smtClean="0">
                <a:solidFill>
                  <a:srgbClr val="3B8260"/>
                </a:solidFill>
              </a:rPr>
              <a:t>ACLARACIONES </a:t>
            </a:r>
            <a:br>
              <a:rPr lang="es-MX" sz="2000" b="1" dirty="0" smtClean="0">
                <a:solidFill>
                  <a:srgbClr val="3B8260"/>
                </a:solidFill>
              </a:rPr>
            </a:br>
            <a:r>
              <a:rPr lang="es-MX" sz="2000" b="1" dirty="0" smtClean="0">
                <a:solidFill>
                  <a:srgbClr val="3B8260"/>
                </a:solidFill>
              </a:rPr>
              <a:t>(Con base en la </a:t>
            </a:r>
            <a:r>
              <a:rPr lang="es-MX" sz="2000" b="1" dirty="0" err="1" smtClean="0">
                <a:solidFill>
                  <a:srgbClr val="3B8260"/>
                </a:solidFill>
              </a:rPr>
              <a:t>Recomentación</a:t>
            </a:r>
            <a:r>
              <a:rPr lang="es-MX" sz="2000" b="1" dirty="0" smtClean="0">
                <a:solidFill>
                  <a:srgbClr val="3B8260"/>
                </a:solidFill>
              </a:rPr>
              <a:t> 20 de CITA)</a:t>
            </a:r>
            <a:endParaRPr lang="es-AR" sz="2000" b="1" dirty="0">
              <a:solidFill>
                <a:srgbClr val="3B8260"/>
              </a:solidFill>
            </a:endParaRPr>
          </a:p>
        </p:txBody>
      </p:sp>
      <p:pic>
        <p:nvPicPr>
          <p:cNvPr id="4" name="Imagen 3"/>
          <p:cNvPicPr>
            <a:picLocks noChangeAspect="1"/>
          </p:cNvPicPr>
          <p:nvPr/>
        </p:nvPicPr>
        <p:blipFill>
          <a:blip r:embed="rId7"/>
          <a:stretch>
            <a:fillRect/>
          </a:stretch>
        </p:blipFill>
        <p:spPr>
          <a:xfrm>
            <a:off x="10029125" y="5525091"/>
            <a:ext cx="2322777" cy="1450974"/>
          </a:xfrm>
          <a:prstGeom prst="rect">
            <a:avLst/>
          </a:prstGeom>
        </p:spPr>
      </p:pic>
    </p:spTree>
    <p:extLst>
      <p:ext uri="{BB962C8B-B14F-4D97-AF65-F5344CB8AC3E}">
        <p14:creationId xmlns:p14="http://schemas.microsoft.com/office/powerpoint/2010/main" val="2713777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pic>
        <p:nvPicPr>
          <p:cNvPr id="2" name="Imagen 1"/>
          <p:cNvPicPr>
            <a:picLocks noChangeAspect="1"/>
          </p:cNvPicPr>
          <p:nvPr/>
        </p:nvPicPr>
        <p:blipFill>
          <a:blip r:embed="rId6"/>
          <a:stretch>
            <a:fillRect/>
          </a:stretch>
        </p:blipFill>
        <p:spPr>
          <a:xfrm>
            <a:off x="2635758" y="3025672"/>
            <a:ext cx="7547502" cy="2792210"/>
          </a:xfrm>
          <a:prstGeom prst="rect">
            <a:avLst/>
          </a:prstGeom>
        </p:spPr>
      </p:pic>
      <p:pic>
        <p:nvPicPr>
          <p:cNvPr id="3" name="Imagen 2"/>
          <p:cNvPicPr>
            <a:picLocks noChangeAspect="1"/>
          </p:cNvPicPr>
          <p:nvPr/>
        </p:nvPicPr>
        <p:blipFill>
          <a:blip r:embed="rId7"/>
          <a:stretch>
            <a:fillRect/>
          </a:stretch>
        </p:blipFill>
        <p:spPr>
          <a:xfrm>
            <a:off x="219433" y="1751562"/>
            <a:ext cx="10577477" cy="542591"/>
          </a:xfrm>
          <a:prstGeom prst="rect">
            <a:avLst/>
          </a:prstGeom>
        </p:spPr>
      </p:pic>
      <p:pic>
        <p:nvPicPr>
          <p:cNvPr id="4" name="Imagen 3"/>
          <p:cNvPicPr>
            <a:picLocks noChangeAspect="1"/>
          </p:cNvPicPr>
          <p:nvPr/>
        </p:nvPicPr>
        <p:blipFill>
          <a:blip r:embed="rId8"/>
          <a:stretch>
            <a:fillRect/>
          </a:stretch>
        </p:blipFill>
        <p:spPr>
          <a:xfrm>
            <a:off x="10183260" y="5577342"/>
            <a:ext cx="2322777" cy="1450974"/>
          </a:xfrm>
          <a:prstGeom prst="rect">
            <a:avLst/>
          </a:prstGeom>
        </p:spPr>
      </p:pic>
    </p:spTree>
    <p:extLst>
      <p:ext uri="{BB962C8B-B14F-4D97-AF65-F5344CB8AC3E}">
        <p14:creationId xmlns:p14="http://schemas.microsoft.com/office/powerpoint/2010/main" val="35799829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8746" y="2003777"/>
            <a:ext cx="10515600" cy="293387"/>
          </a:xfrm>
        </p:spPr>
        <p:txBody>
          <a:bodyPr>
            <a:noAutofit/>
          </a:bodyPr>
          <a:lstStyle/>
          <a:p>
            <a:r>
              <a:rPr lang="es-ES" sz="2000" dirty="0">
                <a:solidFill>
                  <a:srgbClr val="3B8260"/>
                </a:solidFill>
                <a:latin typeface="Tahoma" panose="020B0604030504040204" pitchFamily="34" charset="0"/>
                <a:ea typeface="Tahoma" panose="020B0604030504040204" pitchFamily="34" charset="0"/>
                <a:cs typeface="Tahoma" panose="020B0604030504040204" pitchFamily="34" charset="0"/>
              </a:rPr>
              <a:t>OBJETIVOS DE UN PROGRAMA </a:t>
            </a:r>
            <a:r>
              <a:rPr lang="es-ES" sz="2000" dirty="0" smtClean="0">
                <a:solidFill>
                  <a:srgbClr val="3B8260"/>
                </a:solidFill>
                <a:latin typeface="Tahoma" panose="020B0604030504040204" pitchFamily="34" charset="0"/>
                <a:ea typeface="Tahoma" panose="020B0604030504040204" pitchFamily="34" charset="0"/>
                <a:cs typeface="Tahoma" panose="020B0604030504040204" pitchFamily="34" charset="0"/>
              </a:rPr>
              <a:t>ITP</a:t>
            </a:r>
            <a:endParaRPr lang="es-AR" sz="2000" dirty="0">
              <a:solidFill>
                <a:srgbClr val="3B8260"/>
              </a:solidFill>
              <a:latin typeface="Tahoma" panose="020B0604030504040204" pitchFamily="34" charset="0"/>
              <a:ea typeface="Tahoma" panose="020B0604030504040204" pitchFamily="34" charset="0"/>
              <a:cs typeface="Tahoma" panose="020B0604030504040204" pitchFamily="34" charset="0"/>
            </a:endParaRPr>
          </a:p>
        </p:txBody>
      </p:sp>
      <p:sp>
        <p:nvSpPr>
          <p:cNvPr id="5" name="Marcador de contenido 2"/>
          <p:cNvSpPr>
            <a:spLocks noGrp="1"/>
          </p:cNvSpPr>
          <p:nvPr>
            <p:ph idx="1"/>
          </p:nvPr>
        </p:nvSpPr>
        <p:spPr>
          <a:xfrm>
            <a:off x="91330" y="2482165"/>
            <a:ext cx="3618521" cy="538635"/>
          </a:xfrm>
        </p:spPr>
        <p:txBody>
          <a:bodyPr>
            <a:normAutofit/>
          </a:bodyPr>
          <a:lstStyle/>
          <a:p>
            <a:pPr marL="0" indent="0">
              <a:buNone/>
            </a:pPr>
            <a:r>
              <a:rPr lang="es-AR" sz="1800" b="1" dirty="0">
                <a:solidFill>
                  <a:srgbClr val="3B8260"/>
                </a:solidFill>
              </a:rPr>
              <a:t>1. </a:t>
            </a:r>
            <a:r>
              <a:rPr lang="es-AR" sz="1800" dirty="0">
                <a:solidFill>
                  <a:schemeClr val="tx1">
                    <a:lumMod val="65000"/>
                    <a:lumOff val="35000"/>
                  </a:schemeClr>
                </a:solidFill>
              </a:rPr>
              <a:t>Mejorar la Seguridad Vial.</a:t>
            </a:r>
          </a:p>
        </p:txBody>
      </p:sp>
      <p:sp>
        <p:nvSpPr>
          <p:cNvPr id="2" name="CuadroTexto 1"/>
          <p:cNvSpPr txBox="1"/>
          <p:nvPr/>
        </p:nvSpPr>
        <p:spPr>
          <a:xfrm>
            <a:off x="6304654" y="4360485"/>
            <a:ext cx="708660" cy="369332"/>
          </a:xfrm>
          <a:prstGeom prst="rect">
            <a:avLst/>
          </a:prstGeom>
          <a:noFill/>
          <a:ln>
            <a:solidFill>
              <a:srgbClr val="3B8260"/>
            </a:solidFill>
          </a:ln>
        </p:spPr>
        <p:txBody>
          <a:bodyPr wrap="square" rtlCol="0">
            <a:spAutoFit/>
          </a:bodyPr>
          <a:lstStyle/>
          <a:p>
            <a:pPr algn="ctr"/>
            <a:r>
              <a:rPr lang="es-AR" dirty="0" smtClean="0">
                <a:solidFill>
                  <a:srgbClr val="3B8260"/>
                </a:solidFill>
              </a:rPr>
              <a:t>ITP</a:t>
            </a:r>
            <a:endParaRPr lang="es-AR" dirty="0">
              <a:solidFill>
                <a:srgbClr val="3B8260"/>
              </a:solidFill>
            </a:endParaRPr>
          </a:p>
        </p:txBody>
      </p:sp>
      <p:sp>
        <p:nvSpPr>
          <p:cNvPr id="7" name="CuadroTexto 6"/>
          <p:cNvSpPr txBox="1"/>
          <p:nvPr/>
        </p:nvSpPr>
        <p:spPr>
          <a:xfrm>
            <a:off x="5697076" y="5113042"/>
            <a:ext cx="2133600" cy="523220"/>
          </a:xfrm>
          <a:prstGeom prst="rect">
            <a:avLst/>
          </a:prstGeom>
          <a:noFill/>
          <a:ln>
            <a:solidFill>
              <a:srgbClr val="3B8260"/>
            </a:solidFill>
          </a:ln>
        </p:spPr>
        <p:txBody>
          <a:bodyPr wrap="square" rtlCol="0">
            <a:spAutoFit/>
          </a:bodyPr>
          <a:lstStyle/>
          <a:p>
            <a:pPr algn="ctr"/>
            <a:r>
              <a:rPr lang="es-AR" sz="1400" dirty="0">
                <a:solidFill>
                  <a:srgbClr val="3B8260"/>
                </a:solidFill>
              </a:rPr>
              <a:t>Busca </a:t>
            </a:r>
            <a:r>
              <a:rPr lang="es-AR" sz="1400">
                <a:solidFill>
                  <a:srgbClr val="3B8260"/>
                </a:solidFill>
              </a:rPr>
              <a:t>sistemáticamente defectos en </a:t>
            </a:r>
            <a:r>
              <a:rPr lang="es-AR" sz="1400" dirty="0">
                <a:solidFill>
                  <a:srgbClr val="3B8260"/>
                </a:solidFill>
              </a:rPr>
              <a:t>los vehículos </a:t>
            </a:r>
          </a:p>
        </p:txBody>
      </p:sp>
      <p:sp>
        <p:nvSpPr>
          <p:cNvPr id="8" name="CuadroTexto 7"/>
          <p:cNvSpPr txBox="1"/>
          <p:nvPr/>
        </p:nvSpPr>
        <p:spPr>
          <a:xfrm>
            <a:off x="3803506" y="5824872"/>
            <a:ext cx="1893570" cy="523220"/>
          </a:xfrm>
          <a:prstGeom prst="rect">
            <a:avLst/>
          </a:prstGeom>
          <a:noFill/>
          <a:ln>
            <a:solidFill>
              <a:srgbClr val="3B8260"/>
            </a:solidFill>
          </a:ln>
        </p:spPr>
        <p:txBody>
          <a:bodyPr wrap="square" rtlCol="0">
            <a:spAutoFit/>
          </a:bodyPr>
          <a:lstStyle/>
          <a:p>
            <a:pPr algn="ctr"/>
            <a:r>
              <a:rPr lang="es-AR" sz="1400" dirty="0">
                <a:solidFill>
                  <a:srgbClr val="3B8260"/>
                </a:solidFill>
              </a:rPr>
              <a:t>Reducir el número de accidentes</a:t>
            </a:r>
          </a:p>
        </p:txBody>
      </p:sp>
      <p:sp>
        <p:nvSpPr>
          <p:cNvPr id="9" name="CuadroTexto 8"/>
          <p:cNvSpPr txBox="1"/>
          <p:nvPr/>
        </p:nvSpPr>
        <p:spPr>
          <a:xfrm>
            <a:off x="7629046" y="5824872"/>
            <a:ext cx="2895300" cy="523220"/>
          </a:xfrm>
          <a:prstGeom prst="rect">
            <a:avLst/>
          </a:prstGeom>
          <a:noFill/>
          <a:ln>
            <a:solidFill>
              <a:srgbClr val="3B8260"/>
            </a:solidFill>
          </a:ln>
        </p:spPr>
        <p:txBody>
          <a:bodyPr wrap="square" rtlCol="0">
            <a:spAutoFit/>
          </a:bodyPr>
          <a:lstStyle/>
          <a:p>
            <a:pPr algn="ctr"/>
            <a:r>
              <a:rPr lang="es-AR" sz="1400" dirty="0">
                <a:solidFill>
                  <a:srgbClr val="3B8260"/>
                </a:solidFill>
              </a:rPr>
              <a:t>Reducir la gravedad de las lesiones o daños  en caso de accidente</a:t>
            </a:r>
          </a:p>
        </p:txBody>
      </p:sp>
      <p:sp>
        <p:nvSpPr>
          <p:cNvPr id="4" name="Flecha abajo 3"/>
          <p:cNvSpPr/>
          <p:nvPr/>
        </p:nvSpPr>
        <p:spPr>
          <a:xfrm>
            <a:off x="6606540" y="3928799"/>
            <a:ext cx="104891" cy="335584"/>
          </a:xfrm>
          <a:prstGeom prst="downArrow">
            <a:avLst/>
          </a:prstGeom>
          <a:solidFill>
            <a:srgbClr val="3B8260"/>
          </a:solidFill>
          <a:ln>
            <a:solidFill>
              <a:srgbClr val="3B8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 name="Flecha abajo 13"/>
          <p:cNvSpPr/>
          <p:nvPr/>
        </p:nvSpPr>
        <p:spPr>
          <a:xfrm>
            <a:off x="6615054" y="4791744"/>
            <a:ext cx="96377" cy="282584"/>
          </a:xfrm>
          <a:prstGeom prst="downArrow">
            <a:avLst/>
          </a:prstGeom>
          <a:solidFill>
            <a:srgbClr val="3B8260"/>
          </a:solidFill>
          <a:ln>
            <a:solidFill>
              <a:srgbClr val="3B8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16" name="Conector recto de flecha 15"/>
          <p:cNvCxnSpPr/>
          <p:nvPr/>
        </p:nvCxnSpPr>
        <p:spPr>
          <a:xfrm>
            <a:off x="8131966" y="5408844"/>
            <a:ext cx="449280" cy="227418"/>
          </a:xfrm>
          <a:prstGeom prst="straightConnector1">
            <a:avLst/>
          </a:prstGeom>
          <a:ln>
            <a:solidFill>
              <a:srgbClr val="3B826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p:cNvCxnSpPr/>
          <p:nvPr/>
        </p:nvCxnSpPr>
        <p:spPr>
          <a:xfrm flipH="1">
            <a:off x="5079257" y="5374652"/>
            <a:ext cx="394635" cy="194310"/>
          </a:xfrm>
          <a:prstGeom prst="straightConnector1">
            <a:avLst/>
          </a:prstGeom>
          <a:ln>
            <a:solidFill>
              <a:srgbClr val="3B8260"/>
            </a:solidFill>
            <a:tailEnd type="triangle"/>
          </a:ln>
        </p:spPr>
        <p:style>
          <a:lnRef idx="1">
            <a:schemeClr val="accent1"/>
          </a:lnRef>
          <a:fillRef idx="0">
            <a:schemeClr val="accent1"/>
          </a:fillRef>
          <a:effectRef idx="0">
            <a:schemeClr val="accent1"/>
          </a:effectRef>
          <a:fontRef idx="minor">
            <a:schemeClr val="tx1"/>
          </a:fontRef>
        </p:style>
      </p:cxnSp>
      <p:sp>
        <p:nvSpPr>
          <p:cNvPr id="11" name="Elipse 10"/>
          <p:cNvSpPr/>
          <p:nvPr/>
        </p:nvSpPr>
        <p:spPr>
          <a:xfrm>
            <a:off x="6078356" y="2538913"/>
            <a:ext cx="1166546" cy="1118050"/>
          </a:xfrm>
          <a:prstGeom prst="ellipse">
            <a:avLst/>
          </a:prstGeom>
          <a:solidFill>
            <a:srgbClr val="3B826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000" b="1" dirty="0"/>
              <a:t>SEGURIDAD VIAL</a:t>
            </a:r>
          </a:p>
        </p:txBody>
      </p:sp>
      <p:sp>
        <p:nvSpPr>
          <p:cNvPr id="24" name="Elipse 23"/>
          <p:cNvSpPr/>
          <p:nvPr/>
        </p:nvSpPr>
        <p:spPr>
          <a:xfrm>
            <a:off x="7899076" y="1578491"/>
            <a:ext cx="1166546" cy="1118050"/>
          </a:xfrm>
          <a:prstGeom prst="ellipse">
            <a:avLst/>
          </a:prstGeom>
          <a:solidFill>
            <a:srgbClr val="4AA479"/>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900" dirty="0"/>
              <a:t>Conductores de Vehículos</a:t>
            </a:r>
          </a:p>
        </p:txBody>
      </p:sp>
      <p:cxnSp>
        <p:nvCxnSpPr>
          <p:cNvPr id="29" name="Conector recto de flecha 28"/>
          <p:cNvCxnSpPr/>
          <p:nvPr/>
        </p:nvCxnSpPr>
        <p:spPr>
          <a:xfrm flipV="1">
            <a:off x="7344891" y="2378243"/>
            <a:ext cx="485785" cy="314070"/>
          </a:xfrm>
          <a:prstGeom prst="straightConnector1">
            <a:avLst/>
          </a:prstGeom>
          <a:ln>
            <a:solidFill>
              <a:srgbClr val="4AA479"/>
            </a:solidFill>
            <a:tailEnd type="triangle"/>
          </a:ln>
        </p:spPr>
        <p:style>
          <a:lnRef idx="1">
            <a:schemeClr val="accent1"/>
          </a:lnRef>
          <a:fillRef idx="0">
            <a:schemeClr val="accent1"/>
          </a:fillRef>
          <a:effectRef idx="0">
            <a:schemeClr val="accent1"/>
          </a:effectRef>
          <a:fontRef idx="minor">
            <a:schemeClr val="tx1"/>
          </a:fontRef>
        </p:style>
      </p:cxnSp>
      <p:sp>
        <p:nvSpPr>
          <p:cNvPr id="30" name="Elipse 29"/>
          <p:cNvSpPr/>
          <p:nvPr/>
        </p:nvSpPr>
        <p:spPr>
          <a:xfrm>
            <a:off x="7911551" y="3461119"/>
            <a:ext cx="1166546" cy="1118050"/>
          </a:xfrm>
          <a:prstGeom prst="ellipse">
            <a:avLst/>
          </a:prstGeom>
          <a:solidFill>
            <a:srgbClr val="69BB94"/>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000" b="1" dirty="0"/>
              <a:t>Pasajeros</a:t>
            </a:r>
          </a:p>
        </p:txBody>
      </p:sp>
      <p:cxnSp>
        <p:nvCxnSpPr>
          <p:cNvPr id="33" name="Conector recto de flecha 32"/>
          <p:cNvCxnSpPr/>
          <p:nvPr/>
        </p:nvCxnSpPr>
        <p:spPr>
          <a:xfrm>
            <a:off x="7400011" y="3548849"/>
            <a:ext cx="528295" cy="206008"/>
          </a:xfrm>
          <a:prstGeom prst="straightConnector1">
            <a:avLst/>
          </a:prstGeom>
          <a:ln>
            <a:solidFill>
              <a:srgbClr val="3B8260"/>
            </a:solidFill>
            <a:tailEnd type="triangle"/>
          </a:ln>
        </p:spPr>
        <p:style>
          <a:lnRef idx="1">
            <a:schemeClr val="accent1"/>
          </a:lnRef>
          <a:fillRef idx="0">
            <a:schemeClr val="accent1"/>
          </a:fillRef>
          <a:effectRef idx="0">
            <a:schemeClr val="accent1"/>
          </a:effectRef>
          <a:fontRef idx="minor">
            <a:schemeClr val="tx1"/>
          </a:fontRef>
        </p:style>
      </p:cxnSp>
      <p:sp>
        <p:nvSpPr>
          <p:cNvPr id="36" name="Elipse 35"/>
          <p:cNvSpPr/>
          <p:nvPr/>
        </p:nvSpPr>
        <p:spPr>
          <a:xfrm>
            <a:off x="4421400" y="3433867"/>
            <a:ext cx="1166546" cy="1118050"/>
          </a:xfrm>
          <a:prstGeom prst="ellipse">
            <a:avLst/>
          </a:prstGeom>
          <a:solidFill>
            <a:srgbClr val="1D3F2F"/>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000" b="1" dirty="0"/>
              <a:t>Peatones</a:t>
            </a:r>
          </a:p>
        </p:txBody>
      </p:sp>
      <p:cxnSp>
        <p:nvCxnSpPr>
          <p:cNvPr id="38" name="Conector recto de flecha 37"/>
          <p:cNvCxnSpPr/>
          <p:nvPr/>
        </p:nvCxnSpPr>
        <p:spPr>
          <a:xfrm flipH="1">
            <a:off x="5620003" y="3583989"/>
            <a:ext cx="429124" cy="235387"/>
          </a:xfrm>
          <a:prstGeom prst="straightConnector1">
            <a:avLst/>
          </a:prstGeom>
          <a:ln>
            <a:solidFill>
              <a:srgbClr val="3B8260"/>
            </a:solidFill>
            <a:tailEnd type="triangle"/>
          </a:ln>
        </p:spPr>
        <p:style>
          <a:lnRef idx="1">
            <a:schemeClr val="accent1"/>
          </a:lnRef>
          <a:fillRef idx="0">
            <a:schemeClr val="accent1"/>
          </a:fillRef>
          <a:effectRef idx="0">
            <a:schemeClr val="accent1"/>
          </a:effectRef>
          <a:fontRef idx="minor">
            <a:schemeClr val="tx1"/>
          </a:fontRef>
        </p:style>
      </p:cxnSp>
      <p:sp>
        <p:nvSpPr>
          <p:cNvPr id="39" name="Elipse 38"/>
          <p:cNvSpPr/>
          <p:nvPr/>
        </p:nvSpPr>
        <p:spPr>
          <a:xfrm>
            <a:off x="4456108" y="1619681"/>
            <a:ext cx="1166546" cy="1118050"/>
          </a:xfrm>
          <a:prstGeom prst="ellipse">
            <a:avLst/>
          </a:prstGeom>
          <a:solidFill>
            <a:srgbClr val="3B826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000" b="1" dirty="0" err="1"/>
              <a:t>Cualquiero</a:t>
            </a:r>
            <a:r>
              <a:rPr lang="es-AR" sz="1000" b="1" dirty="0"/>
              <a:t> otro relacionado</a:t>
            </a:r>
          </a:p>
        </p:txBody>
      </p:sp>
      <p:cxnSp>
        <p:nvCxnSpPr>
          <p:cNvPr id="42" name="Conector recto de flecha 41"/>
          <p:cNvCxnSpPr/>
          <p:nvPr/>
        </p:nvCxnSpPr>
        <p:spPr>
          <a:xfrm flipH="1" flipV="1">
            <a:off x="5594655" y="2421204"/>
            <a:ext cx="455702" cy="284723"/>
          </a:xfrm>
          <a:prstGeom prst="straightConnector1">
            <a:avLst/>
          </a:prstGeom>
          <a:ln>
            <a:solidFill>
              <a:srgbClr val="3B8260"/>
            </a:solidFill>
            <a:tailEnd type="triangle"/>
          </a:ln>
        </p:spPr>
        <p:style>
          <a:lnRef idx="1">
            <a:schemeClr val="accent1"/>
          </a:lnRef>
          <a:fillRef idx="0">
            <a:schemeClr val="accent1"/>
          </a:fillRef>
          <a:effectRef idx="0">
            <a:schemeClr val="accent1"/>
          </a:effectRef>
          <a:fontRef idx="minor">
            <a:schemeClr val="tx1"/>
          </a:fontRef>
        </p:style>
      </p:cxnSp>
      <p:sp>
        <p:nvSpPr>
          <p:cNvPr id="44" name="Elipse 43"/>
          <p:cNvSpPr/>
          <p:nvPr/>
        </p:nvSpPr>
        <p:spPr>
          <a:xfrm>
            <a:off x="5969541" y="2406530"/>
            <a:ext cx="1401241" cy="1426168"/>
          </a:xfrm>
          <a:prstGeom prst="ellipse">
            <a:avLst/>
          </a:prstGeom>
          <a:noFill/>
          <a:ln w="28575">
            <a:solidFill>
              <a:srgbClr val="3B8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3" name="Imagen 2"/>
          <p:cNvPicPr>
            <a:picLocks noChangeAspect="1"/>
          </p:cNvPicPr>
          <p:nvPr/>
        </p:nvPicPr>
        <p:blipFill>
          <a:blip r:embed="rId2"/>
          <a:stretch>
            <a:fillRect/>
          </a:stretch>
        </p:blipFill>
        <p:spPr>
          <a:xfrm>
            <a:off x="0" y="17618"/>
            <a:ext cx="12193057" cy="1365622"/>
          </a:xfrm>
          <a:prstGeom prst="rect">
            <a:avLst/>
          </a:prstGeom>
        </p:spPr>
      </p:pic>
      <p:pic>
        <p:nvPicPr>
          <p:cNvPr id="10" name="Imagen 9"/>
          <p:cNvPicPr>
            <a:picLocks noChangeAspect="1"/>
          </p:cNvPicPr>
          <p:nvPr/>
        </p:nvPicPr>
        <p:blipFill>
          <a:blip r:embed="rId3"/>
          <a:stretch>
            <a:fillRect/>
          </a:stretch>
        </p:blipFill>
        <p:spPr>
          <a:xfrm>
            <a:off x="441013" y="355530"/>
            <a:ext cx="1774090" cy="646232"/>
          </a:xfrm>
          <a:prstGeom prst="rect">
            <a:avLst/>
          </a:prstGeom>
        </p:spPr>
      </p:pic>
      <p:pic>
        <p:nvPicPr>
          <p:cNvPr id="12" name="Imagen 11"/>
          <p:cNvPicPr>
            <a:picLocks noChangeAspect="1"/>
          </p:cNvPicPr>
          <p:nvPr/>
        </p:nvPicPr>
        <p:blipFill>
          <a:blip r:embed="rId4"/>
          <a:stretch>
            <a:fillRect/>
          </a:stretch>
        </p:blipFill>
        <p:spPr>
          <a:xfrm>
            <a:off x="3515680" y="158334"/>
            <a:ext cx="3688400" cy="1036410"/>
          </a:xfrm>
          <a:prstGeom prst="rect">
            <a:avLst/>
          </a:prstGeom>
        </p:spPr>
      </p:pic>
      <p:pic>
        <p:nvPicPr>
          <p:cNvPr id="15" name="Imagen 14"/>
          <p:cNvPicPr>
            <a:picLocks noChangeAspect="1"/>
          </p:cNvPicPr>
          <p:nvPr/>
        </p:nvPicPr>
        <p:blipFill>
          <a:blip r:embed="rId5"/>
          <a:stretch>
            <a:fillRect/>
          </a:stretch>
        </p:blipFill>
        <p:spPr>
          <a:xfrm>
            <a:off x="7962789" y="291880"/>
            <a:ext cx="4127350" cy="707197"/>
          </a:xfrm>
          <a:prstGeom prst="rect">
            <a:avLst/>
          </a:prstGeom>
        </p:spPr>
      </p:pic>
      <p:pic>
        <p:nvPicPr>
          <p:cNvPr id="18" name="Imagen 17"/>
          <p:cNvPicPr>
            <a:picLocks noChangeAspect="1"/>
          </p:cNvPicPr>
          <p:nvPr/>
        </p:nvPicPr>
        <p:blipFill>
          <a:blip r:embed="rId6"/>
          <a:stretch>
            <a:fillRect/>
          </a:stretch>
        </p:blipFill>
        <p:spPr>
          <a:xfrm>
            <a:off x="10290382" y="5622605"/>
            <a:ext cx="2322777" cy="1450974"/>
          </a:xfrm>
          <a:prstGeom prst="rect">
            <a:avLst/>
          </a:prstGeom>
        </p:spPr>
      </p:pic>
    </p:spTree>
    <p:extLst>
      <p:ext uri="{BB962C8B-B14F-4D97-AF65-F5344CB8AC3E}">
        <p14:creationId xmlns:p14="http://schemas.microsoft.com/office/powerpoint/2010/main" val="1879136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500"/>
                                        <p:tgtEl>
                                          <p:spTgt spid="36"/>
                                        </p:tgtEl>
                                      </p:cBhvr>
                                    </p:animEffect>
                                  </p:childTnLst>
                                </p:cTn>
                              </p:par>
                              <p:par>
                                <p:cTn id="22" presetID="10" presetClass="entr" presetSubtype="0" fill="hold"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500"/>
                                        <p:tgtEl>
                                          <p:spTgt spid="4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500"/>
                                        <p:tgtEl>
                                          <p:spTgt spid="3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500"/>
                                        <p:tgtEl>
                                          <p:spTgt spid="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500"/>
                                        <p:tgtEl>
                                          <p:spTgt spid="8"/>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4" grpId="0" animBg="1"/>
      <p:bldP spid="14" grpId="0" animBg="1"/>
      <p:bldP spid="24" grpId="0" animBg="1"/>
      <p:bldP spid="30" grpId="0" animBg="1"/>
      <p:bldP spid="36" grpId="0" animBg="1"/>
      <p:bldP spid="3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pic>
        <p:nvPicPr>
          <p:cNvPr id="2" name="Imagen 1"/>
          <p:cNvPicPr>
            <a:picLocks noChangeAspect="1"/>
          </p:cNvPicPr>
          <p:nvPr/>
        </p:nvPicPr>
        <p:blipFill>
          <a:blip r:embed="rId6"/>
          <a:stretch>
            <a:fillRect/>
          </a:stretch>
        </p:blipFill>
        <p:spPr>
          <a:xfrm>
            <a:off x="2880081" y="2573690"/>
            <a:ext cx="6431837" cy="2938527"/>
          </a:xfrm>
          <a:prstGeom prst="rect">
            <a:avLst/>
          </a:prstGeom>
        </p:spPr>
      </p:pic>
      <p:pic>
        <p:nvPicPr>
          <p:cNvPr id="3" name="Imagen 2"/>
          <p:cNvPicPr>
            <a:picLocks noChangeAspect="1"/>
          </p:cNvPicPr>
          <p:nvPr/>
        </p:nvPicPr>
        <p:blipFill>
          <a:blip r:embed="rId7"/>
          <a:stretch>
            <a:fillRect/>
          </a:stretch>
        </p:blipFill>
        <p:spPr>
          <a:xfrm>
            <a:off x="459057" y="4833035"/>
            <a:ext cx="3420612" cy="1918573"/>
          </a:xfrm>
          <a:prstGeom prst="rect">
            <a:avLst/>
          </a:prstGeom>
        </p:spPr>
      </p:pic>
      <p:sp>
        <p:nvSpPr>
          <p:cNvPr id="8" name="Marcador de contenido 2"/>
          <p:cNvSpPr>
            <a:spLocks noGrp="1"/>
          </p:cNvSpPr>
          <p:nvPr>
            <p:ph idx="1"/>
          </p:nvPr>
        </p:nvSpPr>
        <p:spPr>
          <a:xfrm>
            <a:off x="304619" y="2035055"/>
            <a:ext cx="7424351" cy="538635"/>
          </a:xfrm>
        </p:spPr>
        <p:txBody>
          <a:bodyPr>
            <a:normAutofit/>
          </a:bodyPr>
          <a:lstStyle/>
          <a:p>
            <a:pPr marL="0" indent="0">
              <a:buNone/>
            </a:pPr>
            <a:r>
              <a:rPr lang="es-AR" sz="1800" b="1" dirty="0">
                <a:solidFill>
                  <a:srgbClr val="3B8260"/>
                </a:solidFill>
              </a:rPr>
              <a:t>2. </a:t>
            </a:r>
            <a:r>
              <a:rPr lang="es-ES" sz="1800" dirty="0">
                <a:solidFill>
                  <a:schemeClr val="tx1">
                    <a:lumMod val="65000"/>
                    <a:lumOff val="35000"/>
                  </a:schemeClr>
                </a:solidFill>
              </a:rPr>
              <a:t>Reducir el impacto sobre el medio ambiente.</a:t>
            </a:r>
            <a:endParaRPr lang="es-AR" sz="1800" dirty="0">
              <a:solidFill>
                <a:schemeClr val="tx1">
                  <a:lumMod val="65000"/>
                  <a:lumOff val="35000"/>
                </a:schemeClr>
              </a:solidFill>
            </a:endParaRPr>
          </a:p>
        </p:txBody>
      </p:sp>
      <p:pic>
        <p:nvPicPr>
          <p:cNvPr id="4" name="Imagen 3"/>
          <p:cNvPicPr>
            <a:picLocks noChangeAspect="1"/>
          </p:cNvPicPr>
          <p:nvPr/>
        </p:nvPicPr>
        <p:blipFill>
          <a:blip r:embed="rId8"/>
          <a:stretch>
            <a:fillRect/>
          </a:stretch>
        </p:blipFill>
        <p:spPr>
          <a:xfrm>
            <a:off x="155872" y="1549357"/>
            <a:ext cx="10577477" cy="542591"/>
          </a:xfrm>
          <a:prstGeom prst="rect">
            <a:avLst/>
          </a:prstGeom>
        </p:spPr>
      </p:pic>
      <p:pic>
        <p:nvPicPr>
          <p:cNvPr id="5" name="Imagen 4"/>
          <p:cNvPicPr>
            <a:picLocks noChangeAspect="1"/>
          </p:cNvPicPr>
          <p:nvPr/>
        </p:nvPicPr>
        <p:blipFill>
          <a:blip r:embed="rId9"/>
          <a:stretch>
            <a:fillRect/>
          </a:stretch>
        </p:blipFill>
        <p:spPr>
          <a:xfrm>
            <a:off x="8077499" y="4811761"/>
            <a:ext cx="3211667" cy="1939847"/>
          </a:xfrm>
          <a:prstGeom prst="rect">
            <a:avLst/>
          </a:prstGeom>
        </p:spPr>
      </p:pic>
      <p:pic>
        <p:nvPicPr>
          <p:cNvPr id="6" name="Imagen 5"/>
          <p:cNvPicPr>
            <a:picLocks noChangeAspect="1"/>
          </p:cNvPicPr>
          <p:nvPr/>
        </p:nvPicPr>
        <p:blipFill>
          <a:blip r:embed="rId10"/>
          <a:stretch>
            <a:fillRect/>
          </a:stretch>
        </p:blipFill>
        <p:spPr>
          <a:xfrm>
            <a:off x="4934610" y="5629593"/>
            <a:ext cx="2322777" cy="1450974"/>
          </a:xfrm>
          <a:prstGeom prst="rect">
            <a:avLst/>
          </a:prstGeom>
        </p:spPr>
      </p:pic>
    </p:spTree>
    <p:extLst>
      <p:ext uri="{BB962C8B-B14F-4D97-AF65-F5344CB8AC3E}">
        <p14:creationId xmlns:p14="http://schemas.microsoft.com/office/powerpoint/2010/main" val="33720908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660970" y="1553835"/>
            <a:ext cx="10515600" cy="293387"/>
          </a:xfrm>
        </p:spPr>
        <p:txBody>
          <a:bodyPr>
            <a:noAutofit/>
          </a:bodyPr>
          <a:lstStyle/>
          <a:p>
            <a:r>
              <a:rPr lang="es-ES" sz="2000" dirty="0">
                <a:solidFill>
                  <a:srgbClr val="3B8260"/>
                </a:solidFill>
                <a:latin typeface="Tahoma" panose="020B0604030504040204" pitchFamily="34" charset="0"/>
                <a:ea typeface="Tahoma" panose="020B0604030504040204" pitchFamily="34" charset="0"/>
                <a:cs typeface="Tahoma" panose="020B0604030504040204" pitchFamily="34" charset="0"/>
              </a:rPr>
              <a:t>OBJETIVOS DE UN PROGRAMA </a:t>
            </a:r>
            <a:r>
              <a:rPr lang="es-ES" sz="2000" dirty="0" smtClean="0">
                <a:solidFill>
                  <a:srgbClr val="3B8260"/>
                </a:solidFill>
                <a:latin typeface="Tahoma" panose="020B0604030504040204" pitchFamily="34" charset="0"/>
                <a:ea typeface="Tahoma" panose="020B0604030504040204" pitchFamily="34" charset="0"/>
                <a:cs typeface="Tahoma" panose="020B0604030504040204" pitchFamily="34" charset="0"/>
              </a:rPr>
              <a:t>ITP</a:t>
            </a:r>
            <a:endParaRPr lang="es-AR" sz="2000" dirty="0">
              <a:solidFill>
                <a:srgbClr val="3B8260"/>
              </a:solidFill>
              <a:latin typeface="Tahoma" panose="020B0604030504040204" pitchFamily="34" charset="0"/>
              <a:ea typeface="Tahoma" panose="020B0604030504040204" pitchFamily="34" charset="0"/>
              <a:cs typeface="Tahoma" panose="020B0604030504040204" pitchFamily="34" charset="0"/>
            </a:endParaRPr>
          </a:p>
        </p:txBody>
      </p:sp>
      <p:sp>
        <p:nvSpPr>
          <p:cNvPr id="5" name="Marcador de contenido 2"/>
          <p:cNvSpPr>
            <a:spLocks noGrp="1"/>
          </p:cNvSpPr>
          <p:nvPr>
            <p:ph idx="1"/>
          </p:nvPr>
        </p:nvSpPr>
        <p:spPr>
          <a:xfrm>
            <a:off x="660970" y="1974160"/>
            <a:ext cx="7424351" cy="538635"/>
          </a:xfrm>
        </p:spPr>
        <p:txBody>
          <a:bodyPr>
            <a:normAutofit/>
          </a:bodyPr>
          <a:lstStyle/>
          <a:p>
            <a:pPr marL="0" indent="0">
              <a:buNone/>
            </a:pPr>
            <a:r>
              <a:rPr lang="es-AR" sz="1800" b="1" dirty="0">
                <a:solidFill>
                  <a:srgbClr val="3B8260"/>
                </a:solidFill>
              </a:rPr>
              <a:t>3</a:t>
            </a:r>
            <a:r>
              <a:rPr lang="es-AR" sz="1800" b="1" dirty="0" smtClean="0">
                <a:solidFill>
                  <a:srgbClr val="3B8260"/>
                </a:solidFill>
              </a:rPr>
              <a:t>. </a:t>
            </a:r>
            <a:r>
              <a:rPr lang="es-AR" sz="1800" dirty="0">
                <a:solidFill>
                  <a:schemeClr val="tx1">
                    <a:lumMod val="65000"/>
                    <a:lumOff val="35000"/>
                  </a:schemeClr>
                </a:solidFill>
              </a:rPr>
              <a:t>Proteger el patrimonio nacional. </a:t>
            </a:r>
          </a:p>
          <a:p>
            <a:pPr marL="0" indent="0">
              <a:buNone/>
            </a:pPr>
            <a:endParaRPr lang="es-AR" sz="1800" dirty="0">
              <a:solidFill>
                <a:schemeClr val="tx1">
                  <a:lumMod val="65000"/>
                  <a:lumOff val="35000"/>
                </a:schemeClr>
              </a:solidFill>
            </a:endParaRPr>
          </a:p>
        </p:txBody>
      </p:sp>
      <p:graphicFrame>
        <p:nvGraphicFramePr>
          <p:cNvPr id="7" name="Diagrama 6"/>
          <p:cNvGraphicFramePr/>
          <p:nvPr>
            <p:extLst>
              <p:ext uri="{D42A27DB-BD31-4B8C-83A1-F6EECF244321}">
                <p14:modId xmlns:p14="http://schemas.microsoft.com/office/powerpoint/2010/main" val="11513139"/>
              </p:ext>
            </p:extLst>
          </p:nvPr>
        </p:nvGraphicFramePr>
        <p:xfrm>
          <a:off x="2071211" y="1732166"/>
          <a:ext cx="8592670" cy="422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CuadroTexto 1"/>
          <p:cNvSpPr txBox="1"/>
          <p:nvPr/>
        </p:nvSpPr>
        <p:spPr>
          <a:xfrm>
            <a:off x="7848841" y="6283227"/>
            <a:ext cx="3307976" cy="369332"/>
          </a:xfrm>
          <a:prstGeom prst="rect">
            <a:avLst/>
          </a:prstGeom>
          <a:noFill/>
        </p:spPr>
        <p:txBody>
          <a:bodyPr wrap="square" rtlCol="0">
            <a:spAutoFit/>
          </a:bodyPr>
          <a:lstStyle/>
          <a:p>
            <a:r>
              <a:rPr lang="es-AR" sz="900" i="1" dirty="0">
                <a:solidFill>
                  <a:srgbClr val="3B8260"/>
                </a:solidFill>
              </a:rPr>
              <a:t>2007: Costes exterior del transporte de carretera en la U.E.</a:t>
            </a:r>
          </a:p>
          <a:p>
            <a:r>
              <a:rPr lang="es-AR" sz="900" i="1" dirty="0">
                <a:solidFill>
                  <a:srgbClr val="3B8260"/>
                </a:solidFill>
              </a:rPr>
              <a:t>EUR 260.000 millón años  (4% del PIB de la U.E.)</a:t>
            </a:r>
          </a:p>
        </p:txBody>
      </p:sp>
      <p:pic>
        <p:nvPicPr>
          <p:cNvPr id="8" name="Imagen 7">
            <a:extLst>
              <a:ext uri="{FF2B5EF4-FFF2-40B4-BE49-F238E27FC236}">
                <a16:creationId xmlns:a16="http://schemas.microsoft.com/office/drawing/2014/main" id="{6E3AD434-9F00-4923-9E2A-1E94F40D9529}"/>
              </a:ext>
            </a:extLst>
          </p:cNvPr>
          <p:cNvPicPr>
            <a:picLocks noChangeAspect="1"/>
          </p:cNvPicPr>
          <p:nvPr/>
        </p:nvPicPr>
        <p:blipFill>
          <a:blip r:embed="rId7"/>
          <a:stretch>
            <a:fillRect/>
          </a:stretch>
        </p:blipFill>
        <p:spPr>
          <a:xfrm>
            <a:off x="1183484" y="5095180"/>
            <a:ext cx="4663047" cy="1715422"/>
          </a:xfrm>
          <a:prstGeom prst="rect">
            <a:avLst/>
          </a:prstGeom>
        </p:spPr>
      </p:pic>
      <p:pic>
        <p:nvPicPr>
          <p:cNvPr id="3" name="Imagen 2"/>
          <p:cNvPicPr>
            <a:picLocks noChangeAspect="1"/>
          </p:cNvPicPr>
          <p:nvPr/>
        </p:nvPicPr>
        <p:blipFill>
          <a:blip r:embed="rId8"/>
          <a:stretch>
            <a:fillRect/>
          </a:stretch>
        </p:blipFill>
        <p:spPr>
          <a:xfrm>
            <a:off x="0" y="4571"/>
            <a:ext cx="12193057" cy="1365622"/>
          </a:xfrm>
          <a:prstGeom prst="rect">
            <a:avLst/>
          </a:prstGeom>
        </p:spPr>
      </p:pic>
      <p:pic>
        <p:nvPicPr>
          <p:cNvPr id="9" name="Imagen 8"/>
          <p:cNvPicPr>
            <a:picLocks noChangeAspect="1"/>
          </p:cNvPicPr>
          <p:nvPr/>
        </p:nvPicPr>
        <p:blipFill>
          <a:blip r:embed="rId9"/>
          <a:stretch>
            <a:fillRect/>
          </a:stretch>
        </p:blipFill>
        <p:spPr>
          <a:xfrm>
            <a:off x="467138" y="373008"/>
            <a:ext cx="1774090" cy="646232"/>
          </a:xfrm>
          <a:prstGeom prst="rect">
            <a:avLst/>
          </a:prstGeom>
        </p:spPr>
      </p:pic>
      <p:pic>
        <p:nvPicPr>
          <p:cNvPr id="10" name="Imagen 9"/>
          <p:cNvPicPr>
            <a:picLocks noChangeAspect="1"/>
          </p:cNvPicPr>
          <p:nvPr/>
        </p:nvPicPr>
        <p:blipFill>
          <a:blip r:embed="rId10"/>
          <a:stretch>
            <a:fillRect/>
          </a:stretch>
        </p:blipFill>
        <p:spPr>
          <a:xfrm>
            <a:off x="3252005" y="244434"/>
            <a:ext cx="3688400" cy="1036410"/>
          </a:xfrm>
          <a:prstGeom prst="rect">
            <a:avLst/>
          </a:prstGeom>
        </p:spPr>
      </p:pic>
      <p:pic>
        <p:nvPicPr>
          <p:cNvPr id="11" name="Imagen 10"/>
          <p:cNvPicPr>
            <a:picLocks noChangeAspect="1"/>
          </p:cNvPicPr>
          <p:nvPr/>
        </p:nvPicPr>
        <p:blipFill>
          <a:blip r:embed="rId11"/>
          <a:stretch>
            <a:fillRect/>
          </a:stretch>
        </p:blipFill>
        <p:spPr>
          <a:xfrm>
            <a:off x="7951182" y="312043"/>
            <a:ext cx="4127350" cy="707197"/>
          </a:xfrm>
          <a:prstGeom prst="rect">
            <a:avLst/>
          </a:prstGeom>
        </p:spPr>
      </p:pic>
      <p:pic>
        <p:nvPicPr>
          <p:cNvPr id="12" name="Imagen 11"/>
          <p:cNvPicPr>
            <a:picLocks noChangeAspect="1"/>
          </p:cNvPicPr>
          <p:nvPr/>
        </p:nvPicPr>
        <p:blipFill>
          <a:blip r:embed="rId12"/>
          <a:stretch>
            <a:fillRect/>
          </a:stretch>
        </p:blipFill>
        <p:spPr>
          <a:xfrm>
            <a:off x="10343414" y="5656260"/>
            <a:ext cx="2322777" cy="1450974"/>
          </a:xfrm>
          <a:prstGeom prst="rect">
            <a:avLst/>
          </a:prstGeom>
        </p:spPr>
      </p:pic>
    </p:spTree>
    <p:extLst>
      <p:ext uri="{BB962C8B-B14F-4D97-AF65-F5344CB8AC3E}">
        <p14:creationId xmlns:p14="http://schemas.microsoft.com/office/powerpoint/2010/main" val="24113421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534841" y="1678133"/>
            <a:ext cx="10515600" cy="293387"/>
          </a:xfrm>
        </p:spPr>
        <p:txBody>
          <a:bodyPr>
            <a:noAutofit/>
          </a:bodyPr>
          <a:lstStyle/>
          <a:p>
            <a:r>
              <a:rPr lang="es-ES" sz="2000" dirty="0" smtClean="0">
                <a:solidFill>
                  <a:srgbClr val="3B8260"/>
                </a:solidFill>
                <a:latin typeface="Tahoma" panose="020B0604030504040204" pitchFamily="34" charset="0"/>
                <a:ea typeface="Tahoma" panose="020B0604030504040204" pitchFamily="34" charset="0"/>
                <a:cs typeface="Tahoma" panose="020B0604030504040204" pitchFamily="34" charset="0"/>
              </a:rPr>
              <a:t>PENSANDO UN PROGRAMA EFICAZ</a:t>
            </a:r>
            <a:endParaRPr lang="es-AR" sz="2000" b="1" dirty="0">
              <a:solidFill>
                <a:srgbClr val="3B8260"/>
              </a:solidFill>
              <a:latin typeface="Tahoma" panose="020B0604030504040204" pitchFamily="34" charset="0"/>
              <a:ea typeface="Tahoma" panose="020B0604030504040204" pitchFamily="34" charset="0"/>
              <a:cs typeface="Tahoma" panose="020B0604030504040204" pitchFamily="34" charset="0"/>
            </a:endParaRPr>
          </a:p>
        </p:txBody>
      </p:sp>
      <p:sp>
        <p:nvSpPr>
          <p:cNvPr id="5" name="Marcador de contenido 2"/>
          <p:cNvSpPr>
            <a:spLocks noGrp="1"/>
          </p:cNvSpPr>
          <p:nvPr>
            <p:ph idx="1"/>
          </p:nvPr>
        </p:nvSpPr>
        <p:spPr>
          <a:xfrm>
            <a:off x="1653747" y="1619682"/>
            <a:ext cx="7424351" cy="538635"/>
          </a:xfrm>
        </p:spPr>
        <p:txBody>
          <a:bodyPr>
            <a:normAutofit/>
          </a:bodyPr>
          <a:lstStyle/>
          <a:p>
            <a:pPr marL="0" indent="0">
              <a:buNone/>
            </a:pPr>
            <a:r>
              <a:rPr lang="es-AR" sz="1800" dirty="0" smtClean="0">
                <a:solidFill>
                  <a:schemeClr val="tx1">
                    <a:lumMod val="65000"/>
                    <a:lumOff val="35000"/>
                  </a:schemeClr>
                </a:solidFill>
              </a:rPr>
              <a:t> </a:t>
            </a:r>
            <a:endParaRPr lang="es-AR" sz="1800" dirty="0">
              <a:solidFill>
                <a:schemeClr val="tx1">
                  <a:lumMod val="65000"/>
                  <a:lumOff val="35000"/>
                </a:schemeClr>
              </a:solidFill>
            </a:endParaRPr>
          </a:p>
          <a:p>
            <a:pPr marL="0" indent="0">
              <a:buNone/>
            </a:pPr>
            <a:endParaRPr lang="es-AR" sz="1800" dirty="0">
              <a:solidFill>
                <a:schemeClr val="tx1">
                  <a:lumMod val="65000"/>
                  <a:lumOff val="35000"/>
                </a:schemeClr>
              </a:solidFill>
            </a:endParaRPr>
          </a:p>
        </p:txBody>
      </p:sp>
      <p:sp>
        <p:nvSpPr>
          <p:cNvPr id="4" name="Rectángulo 3"/>
          <p:cNvSpPr/>
          <p:nvPr/>
        </p:nvSpPr>
        <p:spPr>
          <a:xfrm>
            <a:off x="2141220" y="3679094"/>
            <a:ext cx="2514600" cy="651510"/>
          </a:xfrm>
          <a:prstGeom prst="rect">
            <a:avLst/>
          </a:prstGeom>
          <a:solidFill>
            <a:srgbClr val="1D3F2F"/>
          </a:solidFill>
          <a:ln>
            <a:solidFill>
              <a:srgbClr val="69BB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dirty="0">
                <a:solidFill>
                  <a:schemeClr val="bg1"/>
                </a:solidFill>
              </a:rPr>
              <a:t>Programas de ITP eficaces y su estructura</a:t>
            </a:r>
          </a:p>
        </p:txBody>
      </p:sp>
      <p:sp>
        <p:nvSpPr>
          <p:cNvPr id="8" name="Rectángulo 7"/>
          <p:cNvSpPr/>
          <p:nvPr/>
        </p:nvSpPr>
        <p:spPr>
          <a:xfrm>
            <a:off x="6563497" y="5708948"/>
            <a:ext cx="2514600" cy="651510"/>
          </a:xfrm>
          <a:prstGeom prst="rect">
            <a:avLst/>
          </a:prstGeom>
          <a:solidFill>
            <a:srgbClr val="4AA479"/>
          </a:solidFill>
          <a:ln>
            <a:solidFill>
              <a:srgbClr val="69BB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dirty="0">
                <a:solidFill>
                  <a:schemeClr val="tx1"/>
                </a:solidFill>
              </a:rPr>
              <a:t>5. Financiación</a:t>
            </a:r>
          </a:p>
        </p:txBody>
      </p:sp>
      <p:sp>
        <p:nvSpPr>
          <p:cNvPr id="9" name="Rectángulo 8"/>
          <p:cNvSpPr/>
          <p:nvPr/>
        </p:nvSpPr>
        <p:spPr>
          <a:xfrm>
            <a:off x="6563497" y="4694021"/>
            <a:ext cx="2514600" cy="651510"/>
          </a:xfrm>
          <a:prstGeom prst="rect">
            <a:avLst/>
          </a:prstGeom>
          <a:solidFill>
            <a:srgbClr val="3B8260"/>
          </a:solidFill>
          <a:ln>
            <a:solidFill>
              <a:srgbClr val="69BB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dirty="0">
                <a:solidFill>
                  <a:schemeClr val="tx1"/>
                </a:solidFill>
              </a:rPr>
              <a:t>4.  Plataforma/sistema esquemático</a:t>
            </a:r>
          </a:p>
        </p:txBody>
      </p:sp>
      <p:sp>
        <p:nvSpPr>
          <p:cNvPr id="10" name="Rectángulo 9"/>
          <p:cNvSpPr/>
          <p:nvPr/>
        </p:nvSpPr>
        <p:spPr>
          <a:xfrm>
            <a:off x="6563497" y="3679094"/>
            <a:ext cx="2514600" cy="651510"/>
          </a:xfrm>
          <a:prstGeom prst="rect">
            <a:avLst/>
          </a:prstGeom>
          <a:solidFill>
            <a:srgbClr val="69BB94"/>
          </a:solidFill>
          <a:ln>
            <a:solidFill>
              <a:srgbClr val="69BB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dirty="0">
                <a:solidFill>
                  <a:schemeClr val="tx1"/>
                </a:solidFill>
              </a:rPr>
              <a:t>3. Ejecución del servicio</a:t>
            </a:r>
          </a:p>
        </p:txBody>
      </p:sp>
      <p:sp>
        <p:nvSpPr>
          <p:cNvPr id="11" name="Rectángulo 10"/>
          <p:cNvSpPr/>
          <p:nvPr/>
        </p:nvSpPr>
        <p:spPr>
          <a:xfrm>
            <a:off x="6563497" y="2664167"/>
            <a:ext cx="2514600" cy="651510"/>
          </a:xfrm>
          <a:prstGeom prst="rect">
            <a:avLst/>
          </a:prstGeom>
          <a:solidFill>
            <a:srgbClr val="00B050"/>
          </a:solidFill>
          <a:ln>
            <a:solidFill>
              <a:srgbClr val="69BB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dirty="0">
                <a:solidFill>
                  <a:schemeClr val="tx1"/>
                </a:solidFill>
              </a:rPr>
              <a:t>2.Supervisión del servicio  técnico</a:t>
            </a:r>
          </a:p>
        </p:txBody>
      </p:sp>
      <p:sp>
        <p:nvSpPr>
          <p:cNvPr id="12" name="Rectángulo 11"/>
          <p:cNvSpPr/>
          <p:nvPr/>
        </p:nvSpPr>
        <p:spPr>
          <a:xfrm>
            <a:off x="6563497" y="1619681"/>
            <a:ext cx="2514600" cy="651510"/>
          </a:xfrm>
          <a:prstGeom prst="rect">
            <a:avLst/>
          </a:prstGeom>
          <a:solidFill>
            <a:schemeClr val="accent6">
              <a:lumMod val="60000"/>
              <a:lumOff val="40000"/>
            </a:schemeClr>
          </a:solidFill>
          <a:ln>
            <a:solidFill>
              <a:srgbClr val="69BB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dirty="0">
                <a:solidFill>
                  <a:schemeClr val="tx1"/>
                </a:solidFill>
              </a:rPr>
              <a:t>1. Rol de las autoridades</a:t>
            </a:r>
          </a:p>
        </p:txBody>
      </p:sp>
      <p:cxnSp>
        <p:nvCxnSpPr>
          <p:cNvPr id="14" name="Conector recto 13"/>
          <p:cNvCxnSpPr/>
          <p:nvPr/>
        </p:nvCxnSpPr>
        <p:spPr>
          <a:xfrm>
            <a:off x="4930140" y="4004849"/>
            <a:ext cx="1291590" cy="0"/>
          </a:xfrm>
          <a:prstGeom prst="line">
            <a:avLst/>
          </a:prstGeom>
          <a:ln w="12700">
            <a:solidFill>
              <a:srgbClr val="1D3F2F"/>
            </a:solidFill>
          </a:ln>
        </p:spPr>
        <p:style>
          <a:lnRef idx="1">
            <a:schemeClr val="accent1"/>
          </a:lnRef>
          <a:fillRef idx="0">
            <a:schemeClr val="accent1"/>
          </a:fillRef>
          <a:effectRef idx="0">
            <a:schemeClr val="accent1"/>
          </a:effectRef>
          <a:fontRef idx="minor">
            <a:schemeClr val="tx1"/>
          </a:fontRef>
        </p:style>
      </p:cxnSp>
      <p:cxnSp>
        <p:nvCxnSpPr>
          <p:cNvPr id="16" name="Conector recto 15"/>
          <p:cNvCxnSpPr>
            <a:stCxn id="5" idx="2"/>
          </p:cNvCxnSpPr>
          <p:nvPr/>
        </p:nvCxnSpPr>
        <p:spPr>
          <a:xfrm flipH="1">
            <a:off x="5365922" y="2158317"/>
            <a:ext cx="1" cy="3876387"/>
          </a:xfrm>
          <a:prstGeom prst="line">
            <a:avLst/>
          </a:prstGeom>
          <a:ln w="12700">
            <a:solidFill>
              <a:srgbClr val="1D3F2F"/>
            </a:solidFill>
          </a:ln>
        </p:spPr>
        <p:style>
          <a:lnRef idx="1">
            <a:schemeClr val="accent1"/>
          </a:lnRef>
          <a:fillRef idx="0">
            <a:schemeClr val="accent1"/>
          </a:fillRef>
          <a:effectRef idx="0">
            <a:schemeClr val="accent1"/>
          </a:effectRef>
          <a:fontRef idx="minor">
            <a:schemeClr val="tx1"/>
          </a:fontRef>
        </p:style>
      </p:cxnSp>
      <p:cxnSp>
        <p:nvCxnSpPr>
          <p:cNvPr id="19" name="Conector recto 18"/>
          <p:cNvCxnSpPr>
            <a:stCxn id="5" idx="2"/>
          </p:cNvCxnSpPr>
          <p:nvPr/>
        </p:nvCxnSpPr>
        <p:spPr>
          <a:xfrm>
            <a:off x="5365922" y="2158316"/>
            <a:ext cx="855808" cy="0"/>
          </a:xfrm>
          <a:prstGeom prst="line">
            <a:avLst/>
          </a:prstGeom>
          <a:ln w="12700">
            <a:solidFill>
              <a:srgbClr val="1D3F2F"/>
            </a:solidFill>
          </a:ln>
        </p:spPr>
        <p:style>
          <a:lnRef idx="1">
            <a:schemeClr val="accent1"/>
          </a:lnRef>
          <a:fillRef idx="0">
            <a:schemeClr val="accent1"/>
          </a:fillRef>
          <a:effectRef idx="0">
            <a:schemeClr val="accent1"/>
          </a:effectRef>
          <a:fontRef idx="minor">
            <a:schemeClr val="tx1"/>
          </a:fontRef>
        </p:style>
      </p:cxnSp>
      <p:cxnSp>
        <p:nvCxnSpPr>
          <p:cNvPr id="20" name="Conector recto 19"/>
          <p:cNvCxnSpPr/>
          <p:nvPr/>
        </p:nvCxnSpPr>
        <p:spPr>
          <a:xfrm>
            <a:off x="5365921" y="2905076"/>
            <a:ext cx="855808" cy="0"/>
          </a:xfrm>
          <a:prstGeom prst="line">
            <a:avLst/>
          </a:prstGeom>
          <a:ln w="12700">
            <a:solidFill>
              <a:srgbClr val="1D3F2F"/>
            </a:solidFill>
          </a:ln>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a:off x="5364737" y="5033062"/>
            <a:ext cx="855808" cy="0"/>
          </a:xfrm>
          <a:prstGeom prst="line">
            <a:avLst/>
          </a:prstGeom>
          <a:ln w="12700">
            <a:solidFill>
              <a:srgbClr val="1D3F2F"/>
            </a:solidFill>
          </a:ln>
        </p:spPr>
        <p:style>
          <a:lnRef idx="1">
            <a:schemeClr val="accent1"/>
          </a:lnRef>
          <a:fillRef idx="0">
            <a:schemeClr val="accent1"/>
          </a:fillRef>
          <a:effectRef idx="0">
            <a:schemeClr val="accent1"/>
          </a:effectRef>
          <a:fontRef idx="minor">
            <a:schemeClr val="tx1"/>
          </a:fontRef>
        </p:style>
      </p:cxnSp>
      <p:cxnSp>
        <p:nvCxnSpPr>
          <p:cNvPr id="22" name="Conector recto 21"/>
          <p:cNvCxnSpPr/>
          <p:nvPr/>
        </p:nvCxnSpPr>
        <p:spPr>
          <a:xfrm>
            <a:off x="5364737" y="6034703"/>
            <a:ext cx="855808" cy="0"/>
          </a:xfrm>
          <a:prstGeom prst="line">
            <a:avLst/>
          </a:prstGeom>
          <a:ln w="12700">
            <a:solidFill>
              <a:srgbClr val="1D3F2F"/>
            </a:solidFill>
          </a:ln>
        </p:spPr>
        <p:style>
          <a:lnRef idx="1">
            <a:schemeClr val="accent1"/>
          </a:lnRef>
          <a:fillRef idx="0">
            <a:schemeClr val="accent1"/>
          </a:fillRef>
          <a:effectRef idx="0">
            <a:schemeClr val="accent1"/>
          </a:effectRef>
          <a:fontRef idx="minor">
            <a:schemeClr val="tx1"/>
          </a:fontRef>
        </p:style>
      </p:cxnSp>
      <p:pic>
        <p:nvPicPr>
          <p:cNvPr id="2" name="Imagen 1"/>
          <p:cNvPicPr>
            <a:picLocks noChangeAspect="1"/>
          </p:cNvPicPr>
          <p:nvPr/>
        </p:nvPicPr>
        <p:blipFill>
          <a:blip r:embed="rId2"/>
          <a:stretch>
            <a:fillRect/>
          </a:stretch>
        </p:blipFill>
        <p:spPr>
          <a:xfrm>
            <a:off x="0" y="0"/>
            <a:ext cx="12193057" cy="1365622"/>
          </a:xfrm>
          <a:prstGeom prst="rect">
            <a:avLst/>
          </a:prstGeom>
        </p:spPr>
      </p:pic>
      <p:pic>
        <p:nvPicPr>
          <p:cNvPr id="3" name="Imagen 2"/>
          <p:cNvPicPr>
            <a:picLocks noChangeAspect="1"/>
          </p:cNvPicPr>
          <p:nvPr/>
        </p:nvPicPr>
        <p:blipFill>
          <a:blip r:embed="rId3"/>
          <a:stretch>
            <a:fillRect/>
          </a:stretch>
        </p:blipFill>
        <p:spPr>
          <a:xfrm>
            <a:off x="545515" y="315757"/>
            <a:ext cx="1774090" cy="646232"/>
          </a:xfrm>
          <a:prstGeom prst="rect">
            <a:avLst/>
          </a:prstGeom>
        </p:spPr>
      </p:pic>
      <p:pic>
        <p:nvPicPr>
          <p:cNvPr id="7" name="Imagen 6"/>
          <p:cNvPicPr>
            <a:picLocks noChangeAspect="1"/>
          </p:cNvPicPr>
          <p:nvPr/>
        </p:nvPicPr>
        <p:blipFill>
          <a:blip r:embed="rId4"/>
          <a:stretch>
            <a:fillRect/>
          </a:stretch>
        </p:blipFill>
        <p:spPr>
          <a:xfrm>
            <a:off x="3517489" y="197141"/>
            <a:ext cx="3694496" cy="1036410"/>
          </a:xfrm>
          <a:prstGeom prst="rect">
            <a:avLst/>
          </a:prstGeom>
        </p:spPr>
      </p:pic>
      <p:pic>
        <p:nvPicPr>
          <p:cNvPr id="13" name="Imagen 12"/>
          <p:cNvPicPr>
            <a:picLocks noChangeAspect="1"/>
          </p:cNvPicPr>
          <p:nvPr/>
        </p:nvPicPr>
        <p:blipFill>
          <a:blip r:embed="rId5"/>
          <a:stretch>
            <a:fillRect/>
          </a:stretch>
        </p:blipFill>
        <p:spPr>
          <a:xfrm>
            <a:off x="7925056" y="264454"/>
            <a:ext cx="4127350" cy="707197"/>
          </a:xfrm>
          <a:prstGeom prst="rect">
            <a:avLst/>
          </a:prstGeom>
        </p:spPr>
      </p:pic>
    </p:spTree>
    <p:extLst>
      <p:ext uri="{BB962C8B-B14F-4D97-AF65-F5344CB8AC3E}">
        <p14:creationId xmlns:p14="http://schemas.microsoft.com/office/powerpoint/2010/main" val="70023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229895" y="1441198"/>
            <a:ext cx="10515600" cy="293387"/>
          </a:xfrm>
        </p:spPr>
        <p:txBody>
          <a:bodyPr>
            <a:noAutofit/>
          </a:bodyPr>
          <a:lstStyle/>
          <a:p>
            <a:r>
              <a:rPr lang="es-ES" sz="2000" dirty="0">
                <a:solidFill>
                  <a:srgbClr val="3B8260"/>
                </a:solidFill>
                <a:latin typeface="Tahoma" panose="020B0604030504040204" pitchFamily="34" charset="0"/>
                <a:ea typeface="Tahoma" panose="020B0604030504040204" pitchFamily="34" charset="0"/>
                <a:cs typeface="Tahoma" panose="020B0604030504040204" pitchFamily="34" charset="0"/>
              </a:rPr>
              <a:t>ESTRUCTURA DE </a:t>
            </a:r>
            <a:r>
              <a:rPr lang="es-ES" sz="2000" dirty="0" smtClean="0">
                <a:solidFill>
                  <a:srgbClr val="3B8260"/>
                </a:solidFill>
                <a:latin typeface="Tahoma" panose="020B0604030504040204" pitchFamily="34" charset="0"/>
                <a:ea typeface="Tahoma" panose="020B0604030504040204" pitchFamily="34" charset="0"/>
                <a:cs typeface="Tahoma" panose="020B0604030504040204" pitchFamily="34" charset="0"/>
              </a:rPr>
              <a:t>UN PROGRAMA DE ITP EFICAZ</a:t>
            </a:r>
            <a:endParaRPr lang="es-AR" sz="2000" dirty="0">
              <a:solidFill>
                <a:srgbClr val="3B8260"/>
              </a:solidFill>
              <a:latin typeface="Tahoma" panose="020B0604030504040204" pitchFamily="34" charset="0"/>
              <a:ea typeface="Tahoma" panose="020B0604030504040204" pitchFamily="34" charset="0"/>
              <a:cs typeface="Tahoma" panose="020B0604030504040204" pitchFamily="34" charset="0"/>
            </a:endParaRPr>
          </a:p>
        </p:txBody>
      </p:sp>
      <p:sp>
        <p:nvSpPr>
          <p:cNvPr id="2" name="CuadroTexto 1"/>
          <p:cNvSpPr txBox="1"/>
          <p:nvPr/>
        </p:nvSpPr>
        <p:spPr>
          <a:xfrm>
            <a:off x="1653746" y="2601801"/>
            <a:ext cx="7974106" cy="2862322"/>
          </a:xfrm>
          <a:prstGeom prst="rect">
            <a:avLst/>
          </a:prstGeom>
          <a:noFill/>
        </p:spPr>
        <p:txBody>
          <a:bodyPr wrap="square" rtlCol="0">
            <a:spAutoFit/>
          </a:bodyPr>
          <a:lstStyle/>
          <a:p>
            <a:pPr marL="342900" indent="-342900">
              <a:buClr>
                <a:srgbClr val="3B8260"/>
              </a:buClr>
              <a:buAutoNum type="arabicPeriod"/>
            </a:pPr>
            <a:r>
              <a:rPr lang="es-AR" b="1" u="sng" dirty="0">
                <a:solidFill>
                  <a:srgbClr val="3B8260"/>
                </a:solidFill>
              </a:rPr>
              <a:t>Rol de las autoridades</a:t>
            </a:r>
          </a:p>
          <a:p>
            <a:pPr marL="342900" indent="-342900">
              <a:buClr>
                <a:srgbClr val="3B8260"/>
              </a:buClr>
              <a:buAutoNum type="arabicPeriod"/>
            </a:pPr>
            <a:endParaRPr lang="es-AR" dirty="0"/>
          </a:p>
          <a:p>
            <a:pPr marL="342900" indent="-342900">
              <a:buClr>
                <a:srgbClr val="3B8260"/>
              </a:buClr>
              <a:buAutoNum type="arabicPeriod"/>
            </a:pPr>
            <a:endParaRPr lang="es-AR" dirty="0"/>
          </a:p>
          <a:p>
            <a:pPr marL="342900" indent="-342900">
              <a:buClr>
                <a:srgbClr val="3B8260"/>
              </a:buClr>
              <a:buAutoNum type="arabicPeriod"/>
            </a:pPr>
            <a:endParaRPr lang="es-AR" dirty="0"/>
          </a:p>
          <a:p>
            <a:pPr marL="342900" indent="-342900">
              <a:buClr>
                <a:srgbClr val="3B8260"/>
              </a:buClr>
              <a:buAutoNum type="arabicPeriod"/>
            </a:pPr>
            <a:endParaRPr lang="es-AR" dirty="0"/>
          </a:p>
          <a:p>
            <a:pPr marL="342900" indent="-342900">
              <a:buClr>
                <a:srgbClr val="3B8260"/>
              </a:buClr>
              <a:buAutoNum type="arabicPeriod"/>
            </a:pPr>
            <a:endParaRPr lang="es-AR" dirty="0"/>
          </a:p>
          <a:p>
            <a:pPr marL="342900" indent="-342900">
              <a:buClr>
                <a:srgbClr val="3B8260"/>
              </a:buClr>
              <a:buAutoNum type="arabicPeriod"/>
            </a:pPr>
            <a:endParaRPr lang="es-AR" dirty="0"/>
          </a:p>
          <a:p>
            <a:pPr marL="342900" indent="-342900">
              <a:buClr>
                <a:srgbClr val="3B8260"/>
              </a:buClr>
              <a:buAutoNum type="arabicPeriod"/>
            </a:pPr>
            <a:endParaRPr lang="es-AR" dirty="0"/>
          </a:p>
          <a:p>
            <a:pPr marL="342900" indent="-342900">
              <a:buClr>
                <a:srgbClr val="3B8260"/>
              </a:buClr>
              <a:buAutoNum type="arabicPeriod"/>
            </a:pPr>
            <a:endParaRPr lang="es-AR" dirty="0"/>
          </a:p>
          <a:p>
            <a:pPr marL="342900" indent="-342900">
              <a:buClr>
                <a:srgbClr val="3B8260"/>
              </a:buClr>
              <a:buAutoNum type="arabicPeriod"/>
            </a:pPr>
            <a:r>
              <a:rPr lang="es-AR" b="1" u="sng" dirty="0">
                <a:solidFill>
                  <a:srgbClr val="3B8260"/>
                </a:solidFill>
              </a:rPr>
              <a:t>Supervisión del servicio</a:t>
            </a:r>
          </a:p>
        </p:txBody>
      </p:sp>
      <p:sp>
        <p:nvSpPr>
          <p:cNvPr id="3" name="CuadroTexto 2"/>
          <p:cNvSpPr txBox="1"/>
          <p:nvPr/>
        </p:nvSpPr>
        <p:spPr>
          <a:xfrm>
            <a:off x="5047129" y="1822076"/>
            <a:ext cx="3805518" cy="1477328"/>
          </a:xfrm>
          <a:prstGeom prst="rect">
            <a:avLst/>
          </a:prstGeom>
          <a:noFill/>
          <a:ln w="19050">
            <a:solidFill>
              <a:srgbClr val="3B8260"/>
            </a:solidFill>
          </a:ln>
        </p:spPr>
        <p:txBody>
          <a:bodyPr wrap="square" rtlCol="0">
            <a:spAutoFit/>
          </a:bodyPr>
          <a:lstStyle/>
          <a:p>
            <a:pPr>
              <a:buClr>
                <a:srgbClr val="3B8260"/>
              </a:buClr>
            </a:pPr>
            <a:r>
              <a:rPr lang="es-AR" dirty="0">
                <a:solidFill>
                  <a:srgbClr val="3B8260"/>
                </a:solidFill>
              </a:rPr>
              <a:t>Usualmente se involucran muchos departamentos:</a:t>
            </a:r>
          </a:p>
          <a:p>
            <a:r>
              <a:rPr lang="es-AR" dirty="0">
                <a:solidFill>
                  <a:srgbClr val="3B8260"/>
                </a:solidFill>
              </a:rPr>
              <a:t>   - Matriculación</a:t>
            </a:r>
          </a:p>
          <a:p>
            <a:r>
              <a:rPr lang="es-AR" dirty="0">
                <a:solidFill>
                  <a:srgbClr val="3B8260"/>
                </a:solidFill>
              </a:rPr>
              <a:t>   - Policía</a:t>
            </a:r>
          </a:p>
          <a:p>
            <a:r>
              <a:rPr lang="es-AR" dirty="0">
                <a:solidFill>
                  <a:srgbClr val="3B8260"/>
                </a:solidFill>
              </a:rPr>
              <a:t>   - Sistemas, etc.</a:t>
            </a:r>
          </a:p>
        </p:txBody>
      </p:sp>
      <p:sp>
        <p:nvSpPr>
          <p:cNvPr id="4" name="CuadroTexto 3"/>
          <p:cNvSpPr txBox="1"/>
          <p:nvPr/>
        </p:nvSpPr>
        <p:spPr>
          <a:xfrm>
            <a:off x="5047129" y="3386632"/>
            <a:ext cx="3065930" cy="646331"/>
          </a:xfrm>
          <a:prstGeom prst="rect">
            <a:avLst/>
          </a:prstGeom>
          <a:noFill/>
          <a:ln w="19050">
            <a:solidFill>
              <a:srgbClr val="3B8260"/>
            </a:solidFill>
          </a:ln>
        </p:spPr>
        <p:txBody>
          <a:bodyPr wrap="square" rtlCol="0">
            <a:spAutoFit/>
          </a:bodyPr>
          <a:lstStyle/>
          <a:p>
            <a:r>
              <a:rPr lang="es-AR" dirty="0">
                <a:solidFill>
                  <a:srgbClr val="3B8260"/>
                </a:solidFill>
              </a:rPr>
              <a:t>Clara voluntad de implementar y controlar la ITP.</a:t>
            </a:r>
          </a:p>
        </p:txBody>
      </p:sp>
      <p:sp>
        <p:nvSpPr>
          <p:cNvPr id="7" name="Elipse 6"/>
          <p:cNvSpPr/>
          <p:nvPr/>
        </p:nvSpPr>
        <p:spPr>
          <a:xfrm>
            <a:off x="6376542" y="4250142"/>
            <a:ext cx="1627094" cy="858710"/>
          </a:xfrm>
          <a:prstGeom prst="ellipse">
            <a:avLst/>
          </a:prstGeom>
          <a:solidFill>
            <a:srgbClr val="3B8260"/>
          </a:solidFill>
          <a:ln>
            <a:solidFill>
              <a:srgbClr val="3B8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a:t>Autoridad</a:t>
            </a:r>
          </a:p>
        </p:txBody>
      </p:sp>
      <p:sp>
        <p:nvSpPr>
          <p:cNvPr id="8" name="Elipse 7"/>
          <p:cNvSpPr/>
          <p:nvPr/>
        </p:nvSpPr>
        <p:spPr>
          <a:xfrm>
            <a:off x="5271005" y="5430710"/>
            <a:ext cx="1627094" cy="858710"/>
          </a:xfrm>
          <a:prstGeom prst="ellipse">
            <a:avLst/>
          </a:prstGeom>
          <a:solidFill>
            <a:srgbClr val="1D3F2F"/>
          </a:solidFill>
          <a:ln>
            <a:solidFill>
              <a:srgbClr val="3B8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a:t>Autoridad misma</a:t>
            </a:r>
          </a:p>
        </p:txBody>
      </p:sp>
      <p:sp>
        <p:nvSpPr>
          <p:cNvPr id="9" name="Elipse 8"/>
          <p:cNvSpPr/>
          <p:nvPr/>
        </p:nvSpPr>
        <p:spPr>
          <a:xfrm>
            <a:off x="7776882" y="5430710"/>
            <a:ext cx="1627094" cy="858710"/>
          </a:xfrm>
          <a:prstGeom prst="ellipse">
            <a:avLst/>
          </a:prstGeom>
          <a:solidFill>
            <a:srgbClr val="1D3F2F"/>
          </a:solidFill>
          <a:ln>
            <a:solidFill>
              <a:srgbClr val="3B8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a:t>Tercerizar </a:t>
            </a:r>
          </a:p>
        </p:txBody>
      </p:sp>
      <p:sp>
        <p:nvSpPr>
          <p:cNvPr id="10" name="CuadroTexto 9"/>
          <p:cNvSpPr txBox="1"/>
          <p:nvPr/>
        </p:nvSpPr>
        <p:spPr>
          <a:xfrm>
            <a:off x="9243958" y="2149065"/>
            <a:ext cx="1250577" cy="1477328"/>
          </a:xfrm>
          <a:prstGeom prst="rect">
            <a:avLst/>
          </a:prstGeom>
          <a:noFill/>
          <a:ln w="19050">
            <a:solidFill>
              <a:srgbClr val="3B8260"/>
            </a:solidFill>
          </a:ln>
        </p:spPr>
        <p:txBody>
          <a:bodyPr wrap="square" rtlCol="0">
            <a:spAutoFit/>
          </a:bodyPr>
          <a:lstStyle/>
          <a:p>
            <a:r>
              <a:rPr lang="es-AR" dirty="0">
                <a:solidFill>
                  <a:srgbClr val="3B8260"/>
                </a:solidFill>
              </a:rPr>
              <a:t>Integración vertical y horizontal de la Autoridad.</a:t>
            </a:r>
          </a:p>
        </p:txBody>
      </p:sp>
      <p:sp>
        <p:nvSpPr>
          <p:cNvPr id="11" name="Flecha abajo 10"/>
          <p:cNvSpPr/>
          <p:nvPr/>
        </p:nvSpPr>
        <p:spPr>
          <a:xfrm rot="1964112">
            <a:off x="6062189" y="5001762"/>
            <a:ext cx="403412" cy="376517"/>
          </a:xfrm>
          <a:prstGeom prst="downArrow">
            <a:avLst/>
          </a:prstGeom>
          <a:noFill/>
          <a:ln w="19050">
            <a:solidFill>
              <a:srgbClr val="3B8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2" name="Flecha abajo 11"/>
          <p:cNvSpPr/>
          <p:nvPr/>
        </p:nvSpPr>
        <p:spPr>
          <a:xfrm rot="19041293">
            <a:off x="7813232" y="5036136"/>
            <a:ext cx="403412" cy="328045"/>
          </a:xfrm>
          <a:prstGeom prst="downArrow">
            <a:avLst/>
          </a:prstGeom>
          <a:noFill/>
          <a:ln w="19050">
            <a:solidFill>
              <a:srgbClr val="3B8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3" name="Abrir llave 12"/>
          <p:cNvSpPr/>
          <p:nvPr/>
        </p:nvSpPr>
        <p:spPr>
          <a:xfrm>
            <a:off x="4361329" y="2149065"/>
            <a:ext cx="403412" cy="1237566"/>
          </a:xfrm>
          <a:prstGeom prst="leftBrace">
            <a:avLst/>
          </a:prstGeom>
          <a:ln>
            <a:solidFill>
              <a:srgbClr val="3B82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14" name="Cerrar llave 13"/>
          <p:cNvSpPr/>
          <p:nvPr/>
        </p:nvSpPr>
        <p:spPr>
          <a:xfrm>
            <a:off x="8968293" y="2320978"/>
            <a:ext cx="166742" cy="1486550"/>
          </a:xfrm>
          <a:prstGeom prst="rightBrace">
            <a:avLst/>
          </a:prstGeom>
          <a:ln>
            <a:solidFill>
              <a:srgbClr val="3B82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pic>
        <p:nvPicPr>
          <p:cNvPr id="5" name="Imagen 4"/>
          <p:cNvPicPr>
            <a:picLocks noChangeAspect="1"/>
          </p:cNvPicPr>
          <p:nvPr/>
        </p:nvPicPr>
        <p:blipFill>
          <a:blip r:embed="rId2"/>
          <a:stretch>
            <a:fillRect/>
          </a:stretch>
        </p:blipFill>
        <p:spPr>
          <a:xfrm>
            <a:off x="0" y="-22357"/>
            <a:ext cx="12193057" cy="1365622"/>
          </a:xfrm>
          <a:prstGeom prst="rect">
            <a:avLst/>
          </a:prstGeom>
        </p:spPr>
      </p:pic>
      <p:pic>
        <p:nvPicPr>
          <p:cNvPr id="15" name="Imagen 14"/>
          <p:cNvPicPr>
            <a:picLocks noChangeAspect="1"/>
          </p:cNvPicPr>
          <p:nvPr/>
        </p:nvPicPr>
        <p:blipFill>
          <a:blip r:embed="rId3"/>
          <a:stretch>
            <a:fillRect/>
          </a:stretch>
        </p:blipFill>
        <p:spPr>
          <a:xfrm>
            <a:off x="581655" y="261796"/>
            <a:ext cx="1780186" cy="646232"/>
          </a:xfrm>
          <a:prstGeom prst="rect">
            <a:avLst/>
          </a:prstGeom>
        </p:spPr>
      </p:pic>
      <p:pic>
        <p:nvPicPr>
          <p:cNvPr id="16" name="Imagen 15"/>
          <p:cNvPicPr>
            <a:picLocks noChangeAspect="1"/>
          </p:cNvPicPr>
          <p:nvPr/>
        </p:nvPicPr>
        <p:blipFill>
          <a:blip r:embed="rId4"/>
          <a:stretch>
            <a:fillRect/>
          </a:stretch>
        </p:blipFill>
        <p:spPr>
          <a:xfrm>
            <a:off x="3423757" y="167644"/>
            <a:ext cx="3694496" cy="1036410"/>
          </a:xfrm>
          <a:prstGeom prst="rect">
            <a:avLst/>
          </a:prstGeom>
        </p:spPr>
      </p:pic>
      <p:pic>
        <p:nvPicPr>
          <p:cNvPr id="17" name="Imagen 16"/>
          <p:cNvPicPr>
            <a:picLocks noChangeAspect="1"/>
          </p:cNvPicPr>
          <p:nvPr/>
        </p:nvPicPr>
        <p:blipFill>
          <a:blip r:embed="rId5"/>
          <a:stretch>
            <a:fillRect/>
          </a:stretch>
        </p:blipFill>
        <p:spPr>
          <a:xfrm>
            <a:off x="7898931" y="266541"/>
            <a:ext cx="4127350" cy="707197"/>
          </a:xfrm>
          <a:prstGeom prst="rect">
            <a:avLst/>
          </a:prstGeom>
        </p:spPr>
      </p:pic>
      <p:pic>
        <p:nvPicPr>
          <p:cNvPr id="18" name="Imagen 17"/>
          <p:cNvPicPr>
            <a:picLocks noChangeAspect="1"/>
          </p:cNvPicPr>
          <p:nvPr/>
        </p:nvPicPr>
        <p:blipFill>
          <a:blip r:embed="rId6"/>
          <a:stretch>
            <a:fillRect/>
          </a:stretch>
        </p:blipFill>
        <p:spPr>
          <a:xfrm>
            <a:off x="10282759" y="5668782"/>
            <a:ext cx="2322777" cy="1450974"/>
          </a:xfrm>
          <a:prstGeom prst="rect">
            <a:avLst/>
          </a:prstGeom>
        </p:spPr>
      </p:pic>
    </p:spTree>
    <p:extLst>
      <p:ext uri="{BB962C8B-B14F-4D97-AF65-F5344CB8AC3E}">
        <p14:creationId xmlns:p14="http://schemas.microsoft.com/office/powerpoint/2010/main" val="3410976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229717" y="1453580"/>
            <a:ext cx="10515600" cy="293387"/>
          </a:xfrm>
        </p:spPr>
        <p:txBody>
          <a:bodyPr>
            <a:noAutofit/>
          </a:bodyPr>
          <a:lstStyle/>
          <a:p>
            <a:r>
              <a:rPr lang="es-ES" sz="2000" dirty="0" smtClean="0">
                <a:solidFill>
                  <a:srgbClr val="3B8260"/>
                </a:solidFill>
                <a:latin typeface="Tahoma" panose="020B0604030504040204" pitchFamily="34" charset="0"/>
                <a:ea typeface="Tahoma" panose="020B0604030504040204" pitchFamily="34" charset="0"/>
                <a:cs typeface="Tahoma" panose="020B0604030504040204" pitchFamily="34" charset="0"/>
              </a:rPr>
              <a:t>ESTRUCUTURA DE UN PROGRAMA DE ITP EFICAZ </a:t>
            </a:r>
            <a:endParaRPr lang="es-AR" sz="2000" dirty="0">
              <a:solidFill>
                <a:srgbClr val="3B8260"/>
              </a:solidFill>
              <a:latin typeface="Tahoma" panose="020B0604030504040204" pitchFamily="34" charset="0"/>
              <a:ea typeface="Tahoma" panose="020B0604030504040204" pitchFamily="34" charset="0"/>
              <a:cs typeface="Tahoma" panose="020B0604030504040204" pitchFamily="34" charset="0"/>
            </a:endParaRPr>
          </a:p>
        </p:txBody>
      </p:sp>
      <p:sp>
        <p:nvSpPr>
          <p:cNvPr id="5" name="Marcador de contenido 2"/>
          <p:cNvSpPr>
            <a:spLocks noGrp="1"/>
          </p:cNvSpPr>
          <p:nvPr>
            <p:ph idx="1"/>
          </p:nvPr>
        </p:nvSpPr>
        <p:spPr>
          <a:xfrm>
            <a:off x="229717" y="1802350"/>
            <a:ext cx="7424351" cy="538635"/>
          </a:xfrm>
        </p:spPr>
        <p:txBody>
          <a:bodyPr>
            <a:normAutofit/>
          </a:bodyPr>
          <a:lstStyle/>
          <a:p>
            <a:pPr marL="0" indent="0">
              <a:buNone/>
            </a:pPr>
            <a:r>
              <a:rPr lang="es-AR" sz="1800" b="1" dirty="0">
                <a:solidFill>
                  <a:srgbClr val="3B8260"/>
                </a:solidFill>
              </a:rPr>
              <a:t>3. </a:t>
            </a:r>
            <a:r>
              <a:rPr lang="es-AR" sz="1800" b="1" dirty="0">
                <a:solidFill>
                  <a:schemeClr val="tx1">
                    <a:lumMod val="65000"/>
                    <a:lumOff val="35000"/>
                  </a:schemeClr>
                </a:solidFill>
              </a:rPr>
              <a:t>Ejecución del </a:t>
            </a:r>
            <a:r>
              <a:rPr lang="es-AR" sz="1800" b="1" dirty="0" smtClean="0">
                <a:solidFill>
                  <a:schemeClr val="tx1">
                    <a:lumMod val="65000"/>
                    <a:lumOff val="35000"/>
                  </a:schemeClr>
                </a:solidFill>
              </a:rPr>
              <a:t>servicio</a:t>
            </a:r>
            <a:endParaRPr lang="es-AR" sz="1800" dirty="0">
              <a:solidFill>
                <a:schemeClr val="tx1">
                  <a:lumMod val="65000"/>
                  <a:lumOff val="35000"/>
                </a:schemeClr>
              </a:solidFill>
            </a:endParaRPr>
          </a:p>
          <a:p>
            <a:pPr marL="0" indent="0">
              <a:buNone/>
            </a:pPr>
            <a:endParaRPr lang="es-AR" sz="1800" dirty="0">
              <a:solidFill>
                <a:schemeClr val="tx1">
                  <a:lumMod val="65000"/>
                  <a:lumOff val="35000"/>
                </a:schemeClr>
              </a:solidFill>
            </a:endParaRPr>
          </a:p>
        </p:txBody>
      </p:sp>
      <p:sp>
        <p:nvSpPr>
          <p:cNvPr id="2" name="Rectángulo 1"/>
          <p:cNvSpPr/>
          <p:nvPr/>
        </p:nvSpPr>
        <p:spPr>
          <a:xfrm>
            <a:off x="2012137" y="3141168"/>
            <a:ext cx="1941467" cy="480060"/>
          </a:xfrm>
          <a:prstGeom prst="rect">
            <a:avLst/>
          </a:prstGeom>
          <a:solidFill>
            <a:srgbClr val="1D3F2F"/>
          </a:solidFill>
          <a:ln>
            <a:solidFill>
              <a:srgbClr val="3B8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dirty="0"/>
              <a:t>Gubernamental</a:t>
            </a:r>
          </a:p>
        </p:txBody>
      </p:sp>
      <p:sp>
        <p:nvSpPr>
          <p:cNvPr id="8" name="Rectángulo 7"/>
          <p:cNvSpPr/>
          <p:nvPr/>
        </p:nvSpPr>
        <p:spPr>
          <a:xfrm>
            <a:off x="2012137" y="4136555"/>
            <a:ext cx="1941466" cy="480060"/>
          </a:xfrm>
          <a:prstGeom prst="rect">
            <a:avLst/>
          </a:prstGeom>
          <a:solidFill>
            <a:srgbClr val="1D3F2F"/>
          </a:solidFill>
          <a:ln>
            <a:solidFill>
              <a:srgbClr val="3B8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dirty="0"/>
              <a:t>Proveedor único</a:t>
            </a:r>
          </a:p>
        </p:txBody>
      </p:sp>
      <p:sp>
        <p:nvSpPr>
          <p:cNvPr id="9" name="Rectángulo 8"/>
          <p:cNvSpPr/>
          <p:nvPr/>
        </p:nvSpPr>
        <p:spPr>
          <a:xfrm>
            <a:off x="2012137" y="6018730"/>
            <a:ext cx="1941466" cy="480060"/>
          </a:xfrm>
          <a:prstGeom prst="rect">
            <a:avLst/>
          </a:prstGeom>
          <a:solidFill>
            <a:srgbClr val="1D3F2F"/>
          </a:solidFill>
          <a:ln>
            <a:solidFill>
              <a:srgbClr val="3B8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dirty="0"/>
              <a:t>Proveedores limitados</a:t>
            </a:r>
          </a:p>
        </p:txBody>
      </p:sp>
      <p:sp>
        <p:nvSpPr>
          <p:cNvPr id="10" name="Rectángulo 9"/>
          <p:cNvSpPr/>
          <p:nvPr/>
        </p:nvSpPr>
        <p:spPr>
          <a:xfrm>
            <a:off x="5066418" y="4713303"/>
            <a:ext cx="4474028" cy="405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AR" b="1" dirty="0">
              <a:solidFill>
                <a:srgbClr val="3B8260"/>
              </a:solidFill>
            </a:endParaRPr>
          </a:p>
        </p:txBody>
      </p:sp>
      <p:sp>
        <p:nvSpPr>
          <p:cNvPr id="12" name="Rectángulo 11"/>
          <p:cNvSpPr/>
          <p:nvPr/>
        </p:nvSpPr>
        <p:spPr>
          <a:xfrm>
            <a:off x="4359347" y="3014911"/>
            <a:ext cx="4718751" cy="405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AR" sz="1400" dirty="0">
                <a:solidFill>
                  <a:srgbClr val="3B8260"/>
                </a:solidFill>
              </a:rPr>
              <a:t>Ejecución a cargo del Gobierno.</a:t>
            </a:r>
          </a:p>
        </p:txBody>
      </p:sp>
      <p:sp>
        <p:nvSpPr>
          <p:cNvPr id="13" name="Rectángulo 12"/>
          <p:cNvSpPr/>
          <p:nvPr/>
        </p:nvSpPr>
        <p:spPr>
          <a:xfrm>
            <a:off x="4359346" y="3303994"/>
            <a:ext cx="6652170" cy="8230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AR" sz="1400" dirty="0">
                <a:solidFill>
                  <a:srgbClr val="3B8260"/>
                </a:solidFill>
              </a:rPr>
              <a:t>Común en la UE al inicio del servicio pero trasladándose a  </a:t>
            </a:r>
          </a:p>
          <a:p>
            <a:r>
              <a:rPr lang="es-AR" sz="1400" dirty="0">
                <a:solidFill>
                  <a:srgbClr val="3B8260"/>
                </a:solidFill>
              </a:rPr>
              <a:t>      privados en la medida en que se mejoren los controles de </a:t>
            </a:r>
          </a:p>
          <a:p>
            <a:r>
              <a:rPr lang="es-AR" sz="1400" dirty="0">
                <a:solidFill>
                  <a:srgbClr val="3B8260"/>
                </a:solidFill>
              </a:rPr>
              <a:t>      calidad                  </a:t>
            </a:r>
            <a:r>
              <a:rPr lang="es-AR" sz="1400" dirty="0">
                <a:solidFill>
                  <a:srgbClr val="25513C"/>
                </a:solidFill>
              </a:rPr>
              <a:t>Mayor eficacia.</a:t>
            </a:r>
          </a:p>
        </p:txBody>
      </p:sp>
      <p:sp>
        <p:nvSpPr>
          <p:cNvPr id="21" name="Rectángulo 20"/>
          <p:cNvSpPr/>
          <p:nvPr/>
        </p:nvSpPr>
        <p:spPr>
          <a:xfrm>
            <a:off x="4359346" y="3985721"/>
            <a:ext cx="4718751" cy="405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AR" sz="1400" dirty="0">
                <a:solidFill>
                  <a:srgbClr val="3B8260"/>
                </a:solidFill>
              </a:rPr>
              <a:t>Un único operador.</a:t>
            </a:r>
          </a:p>
        </p:txBody>
      </p:sp>
      <p:sp>
        <p:nvSpPr>
          <p:cNvPr id="22" name="Rectángulo 21"/>
          <p:cNvSpPr/>
          <p:nvPr/>
        </p:nvSpPr>
        <p:spPr>
          <a:xfrm>
            <a:off x="4940010" y="4001724"/>
            <a:ext cx="4474028" cy="405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s-AR" sz="1600" dirty="0">
              <a:solidFill>
                <a:srgbClr val="3B8260"/>
              </a:solidFill>
            </a:endParaRPr>
          </a:p>
        </p:txBody>
      </p:sp>
      <p:sp>
        <p:nvSpPr>
          <p:cNvPr id="23" name="Rectángulo 22"/>
          <p:cNvSpPr/>
          <p:nvPr/>
        </p:nvSpPr>
        <p:spPr>
          <a:xfrm>
            <a:off x="4373307" y="4299549"/>
            <a:ext cx="6002205" cy="405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AR" sz="1400" dirty="0">
                <a:solidFill>
                  <a:srgbClr val="3B8260"/>
                </a:solidFill>
              </a:rPr>
              <a:t>Instalaciones dedicadas exclusivamente  a la realización de la ITP.</a:t>
            </a:r>
          </a:p>
        </p:txBody>
      </p:sp>
      <p:sp>
        <p:nvSpPr>
          <p:cNvPr id="24" name="Rectángulo 23"/>
          <p:cNvSpPr/>
          <p:nvPr/>
        </p:nvSpPr>
        <p:spPr>
          <a:xfrm>
            <a:off x="4373306" y="4627796"/>
            <a:ext cx="5869988" cy="405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AR" sz="1400" dirty="0">
                <a:solidFill>
                  <a:srgbClr val="3B8260"/>
                </a:solidFill>
              </a:rPr>
              <a:t>Máximo nivel de uniformidad en la aplicación de requisitos</a:t>
            </a:r>
            <a:r>
              <a:rPr lang="es-AR" sz="1600" dirty="0">
                <a:solidFill>
                  <a:srgbClr val="3B8260"/>
                </a:solidFill>
              </a:rPr>
              <a:t>.</a:t>
            </a:r>
          </a:p>
        </p:txBody>
      </p:sp>
      <p:sp>
        <p:nvSpPr>
          <p:cNvPr id="25" name="Rectángulo 24"/>
          <p:cNvSpPr/>
          <p:nvPr/>
        </p:nvSpPr>
        <p:spPr>
          <a:xfrm>
            <a:off x="4373307" y="4990985"/>
            <a:ext cx="4718751" cy="405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AR" sz="1400" dirty="0">
                <a:solidFill>
                  <a:srgbClr val="3B8260"/>
                </a:solidFill>
              </a:rPr>
              <a:t>Precios acordados</a:t>
            </a:r>
            <a:r>
              <a:rPr lang="es-AR" sz="1600" dirty="0">
                <a:solidFill>
                  <a:srgbClr val="3B8260"/>
                </a:solidFill>
              </a:rPr>
              <a:t>.</a:t>
            </a:r>
          </a:p>
        </p:txBody>
      </p:sp>
      <p:sp>
        <p:nvSpPr>
          <p:cNvPr id="26" name="Rectángulo 25"/>
          <p:cNvSpPr/>
          <p:nvPr/>
        </p:nvSpPr>
        <p:spPr>
          <a:xfrm>
            <a:off x="4373306" y="5233002"/>
            <a:ext cx="5811622" cy="405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AR" sz="1400" dirty="0">
                <a:solidFill>
                  <a:srgbClr val="3B8260"/>
                </a:solidFill>
              </a:rPr>
              <a:t>Alto nivel de inversión para el privado/bajo para el gobierno.</a:t>
            </a:r>
          </a:p>
        </p:txBody>
      </p:sp>
      <p:sp>
        <p:nvSpPr>
          <p:cNvPr id="27" name="Rectángulo 26"/>
          <p:cNvSpPr/>
          <p:nvPr/>
        </p:nvSpPr>
        <p:spPr>
          <a:xfrm>
            <a:off x="4373306" y="5613460"/>
            <a:ext cx="5811622" cy="405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AR" sz="1400" b="1" dirty="0">
                <a:solidFill>
                  <a:srgbClr val="3B8260"/>
                </a:solidFill>
              </a:rPr>
              <a:t> </a:t>
            </a:r>
            <a:r>
              <a:rPr lang="es-AR" sz="1400" dirty="0">
                <a:solidFill>
                  <a:srgbClr val="3B8260"/>
                </a:solidFill>
              </a:rPr>
              <a:t>Participación activa del Gobierno en actividades de supervisión</a:t>
            </a:r>
          </a:p>
          <a:p>
            <a:pPr marL="285750" indent="-285750">
              <a:buFont typeface="Arial" panose="020B0604020202020204" pitchFamily="34" charset="0"/>
              <a:buChar char="•"/>
            </a:pPr>
            <a:endParaRPr lang="es-AR" sz="1400" dirty="0">
              <a:solidFill>
                <a:srgbClr val="3B8260"/>
              </a:solidFill>
            </a:endParaRPr>
          </a:p>
        </p:txBody>
      </p:sp>
      <p:sp>
        <p:nvSpPr>
          <p:cNvPr id="28" name="Rectángulo 27"/>
          <p:cNvSpPr/>
          <p:nvPr/>
        </p:nvSpPr>
        <p:spPr>
          <a:xfrm>
            <a:off x="4333480" y="6018730"/>
            <a:ext cx="5811622" cy="405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AR" sz="1400" b="1" dirty="0">
                <a:solidFill>
                  <a:srgbClr val="3B8260"/>
                </a:solidFill>
              </a:rPr>
              <a:t> </a:t>
            </a:r>
            <a:r>
              <a:rPr lang="es-AR" sz="1400" dirty="0">
                <a:solidFill>
                  <a:srgbClr val="3B8260"/>
                </a:solidFill>
              </a:rPr>
              <a:t>Similar al proveedor único pero con competencia limitada. </a:t>
            </a:r>
          </a:p>
          <a:p>
            <a:pPr marL="285750" indent="-285750">
              <a:buFont typeface="Arial" panose="020B0604020202020204" pitchFamily="34" charset="0"/>
              <a:buChar char="•"/>
            </a:pPr>
            <a:endParaRPr lang="es-AR" sz="1400" dirty="0">
              <a:solidFill>
                <a:srgbClr val="3B8260"/>
              </a:solidFill>
            </a:endParaRPr>
          </a:p>
        </p:txBody>
      </p:sp>
      <p:sp>
        <p:nvSpPr>
          <p:cNvPr id="29" name="Rectángulo 28"/>
          <p:cNvSpPr/>
          <p:nvPr/>
        </p:nvSpPr>
        <p:spPr>
          <a:xfrm>
            <a:off x="4347634" y="6389320"/>
            <a:ext cx="5811622" cy="405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AR" sz="1400" b="1" dirty="0">
                <a:solidFill>
                  <a:srgbClr val="3B8260"/>
                </a:solidFill>
              </a:rPr>
              <a:t> </a:t>
            </a:r>
            <a:r>
              <a:rPr lang="es-AR" sz="1400" dirty="0">
                <a:solidFill>
                  <a:srgbClr val="3B8260"/>
                </a:solidFill>
              </a:rPr>
              <a:t>Distribución geográfica debe ser (estudiada).</a:t>
            </a:r>
          </a:p>
          <a:p>
            <a:pPr marL="285750" indent="-285750">
              <a:buFont typeface="Arial" panose="020B0604020202020204" pitchFamily="34" charset="0"/>
              <a:buChar char="•"/>
            </a:pPr>
            <a:endParaRPr lang="es-AR" sz="1400" dirty="0">
              <a:solidFill>
                <a:srgbClr val="3B8260"/>
              </a:solidFill>
            </a:endParaRPr>
          </a:p>
        </p:txBody>
      </p:sp>
      <p:cxnSp>
        <p:nvCxnSpPr>
          <p:cNvPr id="31" name="Conector recto de flecha 30"/>
          <p:cNvCxnSpPr/>
          <p:nvPr/>
        </p:nvCxnSpPr>
        <p:spPr>
          <a:xfrm>
            <a:off x="5372866" y="3985721"/>
            <a:ext cx="432486" cy="0"/>
          </a:xfrm>
          <a:prstGeom prst="straightConnector1">
            <a:avLst/>
          </a:prstGeom>
          <a:ln w="19050">
            <a:solidFill>
              <a:srgbClr val="1D3F2F"/>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34" name="Diagrama 33">
            <a:extLst>
              <a:ext uri="{FF2B5EF4-FFF2-40B4-BE49-F238E27FC236}">
                <a16:creationId xmlns:a16="http://schemas.microsoft.com/office/drawing/2014/main" id="{E18D99DE-D939-43B9-A314-9F43FFDAD36C}"/>
              </a:ext>
            </a:extLst>
          </p:cNvPr>
          <p:cNvGraphicFramePr/>
          <p:nvPr>
            <p:extLst/>
          </p:nvPr>
        </p:nvGraphicFramePr>
        <p:xfrm>
          <a:off x="2376515" y="2037739"/>
          <a:ext cx="7438971" cy="5273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5" name="Flecha izquierda y derecha 3">
            <a:extLst>
              <a:ext uri="{FF2B5EF4-FFF2-40B4-BE49-F238E27FC236}">
                <a16:creationId xmlns:a16="http://schemas.microsoft.com/office/drawing/2014/main" id="{BCAD93BF-6784-49BA-A483-93E4BB309360}"/>
              </a:ext>
            </a:extLst>
          </p:cNvPr>
          <p:cNvSpPr/>
          <p:nvPr/>
        </p:nvSpPr>
        <p:spPr>
          <a:xfrm>
            <a:off x="3224657" y="2637208"/>
            <a:ext cx="5867400" cy="317500"/>
          </a:xfrm>
          <a:prstGeom prst="leftRightArrow">
            <a:avLst/>
          </a:prstGeom>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path path="circle">
              <a:fillToRect t="100000" r="100000"/>
            </a:path>
            <a:tileRect l="-100000" b="-100000"/>
          </a:gradFill>
          <a:ln>
            <a:solidFill>
              <a:srgbClr val="25513C"/>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pic>
        <p:nvPicPr>
          <p:cNvPr id="3" name="Imagen 2"/>
          <p:cNvPicPr>
            <a:picLocks noChangeAspect="1"/>
          </p:cNvPicPr>
          <p:nvPr/>
        </p:nvPicPr>
        <p:blipFill>
          <a:blip r:embed="rId7"/>
          <a:stretch>
            <a:fillRect/>
          </a:stretch>
        </p:blipFill>
        <p:spPr>
          <a:xfrm>
            <a:off x="0" y="15162"/>
            <a:ext cx="12193057" cy="1365622"/>
          </a:xfrm>
          <a:prstGeom prst="rect">
            <a:avLst/>
          </a:prstGeom>
        </p:spPr>
      </p:pic>
      <p:pic>
        <p:nvPicPr>
          <p:cNvPr id="4" name="Imagen 3"/>
          <p:cNvPicPr>
            <a:picLocks noChangeAspect="1"/>
          </p:cNvPicPr>
          <p:nvPr/>
        </p:nvPicPr>
        <p:blipFill>
          <a:blip r:embed="rId8"/>
          <a:stretch>
            <a:fillRect/>
          </a:stretch>
        </p:blipFill>
        <p:spPr>
          <a:xfrm>
            <a:off x="414887" y="362281"/>
            <a:ext cx="1774090" cy="646232"/>
          </a:xfrm>
          <a:prstGeom prst="rect">
            <a:avLst/>
          </a:prstGeom>
        </p:spPr>
      </p:pic>
      <p:pic>
        <p:nvPicPr>
          <p:cNvPr id="7" name="Imagen 6"/>
          <p:cNvPicPr>
            <a:picLocks noChangeAspect="1"/>
          </p:cNvPicPr>
          <p:nvPr/>
        </p:nvPicPr>
        <p:blipFill>
          <a:blip r:embed="rId9"/>
          <a:stretch>
            <a:fillRect/>
          </a:stretch>
        </p:blipFill>
        <p:spPr>
          <a:xfrm>
            <a:off x="3224657" y="130082"/>
            <a:ext cx="3688400" cy="1036410"/>
          </a:xfrm>
          <a:prstGeom prst="rect">
            <a:avLst/>
          </a:prstGeom>
        </p:spPr>
      </p:pic>
      <p:pic>
        <p:nvPicPr>
          <p:cNvPr id="11" name="Imagen 10"/>
          <p:cNvPicPr>
            <a:picLocks noChangeAspect="1"/>
          </p:cNvPicPr>
          <p:nvPr/>
        </p:nvPicPr>
        <p:blipFill>
          <a:blip r:embed="rId10"/>
          <a:stretch>
            <a:fillRect/>
          </a:stretch>
        </p:blipFill>
        <p:spPr>
          <a:xfrm>
            <a:off x="7846680" y="319988"/>
            <a:ext cx="4127350" cy="707197"/>
          </a:xfrm>
          <a:prstGeom prst="rect">
            <a:avLst/>
          </a:prstGeom>
        </p:spPr>
      </p:pic>
      <p:pic>
        <p:nvPicPr>
          <p:cNvPr id="14" name="Imagen 13"/>
          <p:cNvPicPr>
            <a:picLocks noChangeAspect="1"/>
          </p:cNvPicPr>
          <p:nvPr/>
        </p:nvPicPr>
        <p:blipFill>
          <a:blip r:embed="rId11"/>
          <a:stretch>
            <a:fillRect/>
          </a:stretch>
        </p:blipFill>
        <p:spPr>
          <a:xfrm>
            <a:off x="10145102" y="5638272"/>
            <a:ext cx="2322777" cy="1450974"/>
          </a:xfrm>
          <a:prstGeom prst="rect">
            <a:avLst/>
          </a:prstGeom>
        </p:spPr>
      </p:pic>
    </p:spTree>
    <p:extLst>
      <p:ext uri="{BB962C8B-B14F-4D97-AF65-F5344CB8AC3E}">
        <p14:creationId xmlns:p14="http://schemas.microsoft.com/office/powerpoint/2010/main" val="2185275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par>
                                <p:cTn id="18" presetID="10" presetClass="entr" presetSubtype="0" fill="hold"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500"/>
                                        <p:tgtEl>
                                          <p:spTgt spid="2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500"/>
                                        <p:tgtEl>
                                          <p:spTgt spid="9"/>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500"/>
                                        <p:tgtEl>
                                          <p:spTgt spid="28"/>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2" grpId="0"/>
      <p:bldP spid="13" grpId="0"/>
      <p:bldP spid="21" grpId="0"/>
      <p:bldP spid="23" grpId="0"/>
      <p:bldP spid="24" grpId="0"/>
      <p:bldP spid="25" grpId="0"/>
      <p:bldP spid="26" grpId="0"/>
      <p:bldP spid="27" grpId="0"/>
      <p:bldP spid="28"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522051" y="1480644"/>
            <a:ext cx="10515600" cy="293387"/>
          </a:xfrm>
        </p:spPr>
        <p:txBody>
          <a:bodyPr>
            <a:noAutofit/>
          </a:bodyPr>
          <a:lstStyle/>
          <a:p>
            <a:r>
              <a:rPr lang="es-ES" sz="2000" dirty="0" smtClean="0">
                <a:solidFill>
                  <a:srgbClr val="3B8260"/>
                </a:solidFill>
                <a:latin typeface="Tahoma" panose="020B0604030504040204" pitchFamily="34" charset="0"/>
                <a:ea typeface="Tahoma" panose="020B0604030504040204" pitchFamily="34" charset="0"/>
                <a:cs typeface="Tahoma" panose="020B0604030504040204" pitchFamily="34" charset="0"/>
              </a:rPr>
              <a:t>ESTRUCTURA DE UN PROGRAMA DE ITP EFICAZ </a:t>
            </a:r>
            <a:endParaRPr lang="es-AR" sz="2000" dirty="0">
              <a:solidFill>
                <a:srgbClr val="3B8260"/>
              </a:solidFill>
              <a:latin typeface="Tahoma" panose="020B0604030504040204" pitchFamily="34" charset="0"/>
              <a:ea typeface="Tahoma" panose="020B0604030504040204" pitchFamily="34" charset="0"/>
              <a:cs typeface="Tahoma" panose="020B0604030504040204" pitchFamily="34" charset="0"/>
            </a:endParaRPr>
          </a:p>
        </p:txBody>
      </p:sp>
      <p:sp>
        <p:nvSpPr>
          <p:cNvPr id="5" name="Marcador de contenido 2"/>
          <p:cNvSpPr>
            <a:spLocks noGrp="1"/>
          </p:cNvSpPr>
          <p:nvPr>
            <p:ph idx="1"/>
          </p:nvPr>
        </p:nvSpPr>
        <p:spPr>
          <a:xfrm>
            <a:off x="511332" y="1881529"/>
            <a:ext cx="7424351" cy="538635"/>
          </a:xfrm>
        </p:spPr>
        <p:txBody>
          <a:bodyPr>
            <a:normAutofit/>
          </a:bodyPr>
          <a:lstStyle/>
          <a:p>
            <a:pPr marL="0" indent="0">
              <a:buNone/>
            </a:pPr>
            <a:r>
              <a:rPr lang="es-AR" sz="1800" b="1" dirty="0">
                <a:solidFill>
                  <a:srgbClr val="3B8260"/>
                </a:solidFill>
              </a:rPr>
              <a:t>3. </a:t>
            </a:r>
            <a:r>
              <a:rPr lang="es-AR" sz="1800" b="1" dirty="0">
                <a:solidFill>
                  <a:schemeClr val="tx1">
                    <a:lumMod val="65000"/>
                    <a:lumOff val="35000"/>
                  </a:schemeClr>
                </a:solidFill>
              </a:rPr>
              <a:t>Ejecución del servicio (</a:t>
            </a:r>
            <a:r>
              <a:rPr lang="es-AR" sz="1800" b="1" dirty="0" err="1">
                <a:solidFill>
                  <a:schemeClr val="tx1">
                    <a:lumMod val="65000"/>
                    <a:lumOff val="35000"/>
                  </a:schemeClr>
                </a:solidFill>
              </a:rPr>
              <a:t>cont</a:t>
            </a:r>
            <a:r>
              <a:rPr lang="es-AR" sz="1800" b="1" dirty="0">
                <a:solidFill>
                  <a:schemeClr val="tx1">
                    <a:lumMod val="65000"/>
                    <a:lumOff val="35000"/>
                  </a:schemeClr>
                </a:solidFill>
              </a:rPr>
              <a:t>).</a:t>
            </a:r>
            <a:endParaRPr lang="es-AR" sz="1800" dirty="0">
              <a:solidFill>
                <a:schemeClr val="tx1">
                  <a:lumMod val="65000"/>
                  <a:lumOff val="35000"/>
                </a:schemeClr>
              </a:solidFill>
            </a:endParaRPr>
          </a:p>
          <a:p>
            <a:pPr marL="0" indent="0">
              <a:buNone/>
            </a:pPr>
            <a:endParaRPr lang="es-AR" sz="1800" dirty="0">
              <a:solidFill>
                <a:schemeClr val="tx1">
                  <a:lumMod val="65000"/>
                  <a:lumOff val="35000"/>
                </a:schemeClr>
              </a:solidFill>
            </a:endParaRPr>
          </a:p>
        </p:txBody>
      </p:sp>
      <p:sp>
        <p:nvSpPr>
          <p:cNvPr id="2" name="Rectángulo 1"/>
          <p:cNvSpPr/>
          <p:nvPr/>
        </p:nvSpPr>
        <p:spPr>
          <a:xfrm>
            <a:off x="2129790" y="2754741"/>
            <a:ext cx="1941467" cy="480060"/>
          </a:xfrm>
          <a:prstGeom prst="rect">
            <a:avLst/>
          </a:prstGeom>
          <a:solidFill>
            <a:srgbClr val="1D3F2F"/>
          </a:solidFill>
          <a:ln>
            <a:solidFill>
              <a:srgbClr val="3B8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dirty="0"/>
              <a:t>Modelo híbrido</a:t>
            </a:r>
          </a:p>
        </p:txBody>
      </p:sp>
      <p:sp>
        <p:nvSpPr>
          <p:cNvPr id="8" name="Rectángulo 7"/>
          <p:cNvSpPr/>
          <p:nvPr/>
        </p:nvSpPr>
        <p:spPr>
          <a:xfrm>
            <a:off x="2129790" y="3750128"/>
            <a:ext cx="1941466" cy="480060"/>
          </a:xfrm>
          <a:prstGeom prst="rect">
            <a:avLst/>
          </a:prstGeom>
          <a:solidFill>
            <a:srgbClr val="1D3F2F"/>
          </a:solidFill>
          <a:ln>
            <a:solidFill>
              <a:srgbClr val="3B8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dirty="0"/>
              <a:t>Modelo liberalizado</a:t>
            </a:r>
          </a:p>
        </p:txBody>
      </p:sp>
      <p:sp>
        <p:nvSpPr>
          <p:cNvPr id="12" name="Rectángulo 11"/>
          <p:cNvSpPr/>
          <p:nvPr/>
        </p:nvSpPr>
        <p:spPr>
          <a:xfrm>
            <a:off x="4477000" y="2628484"/>
            <a:ext cx="4718751" cy="405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AR" sz="1400" dirty="0">
                <a:solidFill>
                  <a:srgbClr val="3B8260"/>
                </a:solidFill>
              </a:rPr>
              <a:t>Permite franquiciar el servicio.</a:t>
            </a:r>
          </a:p>
        </p:txBody>
      </p:sp>
      <p:sp>
        <p:nvSpPr>
          <p:cNvPr id="13" name="Rectángulo 12"/>
          <p:cNvSpPr/>
          <p:nvPr/>
        </p:nvSpPr>
        <p:spPr>
          <a:xfrm>
            <a:off x="4476999" y="2917567"/>
            <a:ext cx="6560652" cy="3909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AR" sz="1400" dirty="0">
                <a:solidFill>
                  <a:srgbClr val="3B8260"/>
                </a:solidFill>
              </a:rPr>
              <a:t>El supervisor del servicio técnico debe garantizar la calidad. </a:t>
            </a:r>
            <a:endParaRPr lang="es-AR" sz="1400" dirty="0">
              <a:solidFill>
                <a:srgbClr val="25513C"/>
              </a:solidFill>
            </a:endParaRPr>
          </a:p>
        </p:txBody>
      </p:sp>
      <p:sp>
        <p:nvSpPr>
          <p:cNvPr id="21" name="Rectángulo 20"/>
          <p:cNvSpPr/>
          <p:nvPr/>
        </p:nvSpPr>
        <p:spPr>
          <a:xfrm>
            <a:off x="4476999" y="3599294"/>
            <a:ext cx="4718751" cy="405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AR" sz="1400" dirty="0">
                <a:solidFill>
                  <a:srgbClr val="3B8260"/>
                </a:solidFill>
              </a:rPr>
              <a:t>Autoridad establece requisitos básicos y se conceden licencias.</a:t>
            </a:r>
          </a:p>
        </p:txBody>
      </p:sp>
      <p:sp>
        <p:nvSpPr>
          <p:cNvPr id="22" name="Rectángulo 21"/>
          <p:cNvSpPr/>
          <p:nvPr/>
        </p:nvSpPr>
        <p:spPr>
          <a:xfrm>
            <a:off x="4940010" y="4001724"/>
            <a:ext cx="4474028" cy="405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s-AR" sz="1600" dirty="0">
              <a:solidFill>
                <a:srgbClr val="3B8260"/>
              </a:solidFill>
            </a:endParaRPr>
          </a:p>
        </p:txBody>
      </p:sp>
      <p:sp>
        <p:nvSpPr>
          <p:cNvPr id="23" name="Rectángulo 22"/>
          <p:cNvSpPr/>
          <p:nvPr/>
        </p:nvSpPr>
        <p:spPr>
          <a:xfrm>
            <a:off x="4476999" y="4065253"/>
            <a:ext cx="6002205" cy="405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AR" sz="1400" dirty="0">
                <a:solidFill>
                  <a:srgbClr val="3B8260"/>
                </a:solidFill>
              </a:rPr>
              <a:t>El mercado determina ubicación de los centros y precios de las inspecciones</a:t>
            </a:r>
          </a:p>
        </p:txBody>
      </p:sp>
      <p:sp>
        <p:nvSpPr>
          <p:cNvPr id="24" name="Rectángulo 23"/>
          <p:cNvSpPr/>
          <p:nvPr/>
        </p:nvSpPr>
        <p:spPr>
          <a:xfrm>
            <a:off x="4476998" y="4531213"/>
            <a:ext cx="5869988" cy="4201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AR" sz="1400" dirty="0">
                <a:solidFill>
                  <a:srgbClr val="3B8260"/>
                </a:solidFill>
              </a:rPr>
              <a:t>DIFICULTADES :  </a:t>
            </a:r>
            <a:endParaRPr lang="es-AR" sz="1600" dirty="0">
              <a:solidFill>
                <a:srgbClr val="3B8260"/>
              </a:solidFill>
            </a:endParaRPr>
          </a:p>
        </p:txBody>
      </p:sp>
      <p:sp>
        <p:nvSpPr>
          <p:cNvPr id="30" name="Rectángulo 29"/>
          <p:cNvSpPr/>
          <p:nvPr/>
        </p:nvSpPr>
        <p:spPr>
          <a:xfrm>
            <a:off x="6331739" y="4580755"/>
            <a:ext cx="2653376" cy="7412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AR" sz="1400" dirty="0">
                <a:solidFill>
                  <a:srgbClr val="3B8260"/>
                </a:solidFill>
              </a:rPr>
              <a:t>Uniformidad de los requisitos.</a:t>
            </a:r>
          </a:p>
          <a:p>
            <a:pPr marL="285750" indent="-285750">
              <a:buFont typeface="Arial" panose="020B0604020202020204" pitchFamily="34" charset="0"/>
              <a:buChar char="•"/>
            </a:pPr>
            <a:r>
              <a:rPr lang="es-AR" sz="1400" dirty="0">
                <a:solidFill>
                  <a:srgbClr val="3B8260"/>
                </a:solidFill>
              </a:rPr>
              <a:t>Coherencia en las revisiones</a:t>
            </a:r>
          </a:p>
          <a:p>
            <a:pPr marL="285750" indent="-285750">
              <a:buFont typeface="Arial" panose="020B0604020202020204" pitchFamily="34" charset="0"/>
              <a:buChar char="•"/>
            </a:pPr>
            <a:r>
              <a:rPr lang="es-AR" sz="1400" dirty="0">
                <a:solidFill>
                  <a:srgbClr val="3B8260"/>
                </a:solidFill>
              </a:rPr>
              <a:t>Cobertura geográfica</a:t>
            </a:r>
            <a:endParaRPr lang="es-AR" sz="1600" dirty="0">
              <a:solidFill>
                <a:srgbClr val="3B8260"/>
              </a:solidFill>
            </a:endParaRPr>
          </a:p>
        </p:txBody>
      </p:sp>
      <p:sp>
        <p:nvSpPr>
          <p:cNvPr id="4" name="Flecha abajo 3"/>
          <p:cNvSpPr/>
          <p:nvPr/>
        </p:nvSpPr>
        <p:spPr>
          <a:xfrm>
            <a:off x="7652427" y="5445542"/>
            <a:ext cx="301557" cy="206228"/>
          </a:xfrm>
          <a:prstGeom prst="downArrow">
            <a:avLst/>
          </a:prstGeom>
          <a:noFill/>
          <a:ln w="19050">
            <a:solidFill>
              <a:srgbClr val="306A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2" name="Rectángulo 31"/>
          <p:cNvSpPr/>
          <p:nvPr/>
        </p:nvSpPr>
        <p:spPr>
          <a:xfrm>
            <a:off x="6075535" y="5668306"/>
            <a:ext cx="3756896" cy="7412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400" dirty="0">
                <a:solidFill>
                  <a:srgbClr val="3B8260"/>
                </a:solidFill>
              </a:rPr>
              <a:t>Sólo puede ser eficaz en países con organismos públicos altamente desarrollados.</a:t>
            </a:r>
          </a:p>
        </p:txBody>
      </p:sp>
      <p:pic>
        <p:nvPicPr>
          <p:cNvPr id="3" name="Imagen 2"/>
          <p:cNvPicPr>
            <a:picLocks noChangeAspect="1"/>
          </p:cNvPicPr>
          <p:nvPr/>
        </p:nvPicPr>
        <p:blipFill>
          <a:blip r:embed="rId2"/>
          <a:stretch>
            <a:fillRect/>
          </a:stretch>
        </p:blipFill>
        <p:spPr>
          <a:xfrm>
            <a:off x="0" y="0"/>
            <a:ext cx="12193057" cy="1371719"/>
          </a:xfrm>
          <a:prstGeom prst="rect">
            <a:avLst/>
          </a:prstGeom>
        </p:spPr>
      </p:pic>
      <p:pic>
        <p:nvPicPr>
          <p:cNvPr id="7" name="Imagen 6"/>
          <p:cNvPicPr>
            <a:picLocks noChangeAspect="1"/>
          </p:cNvPicPr>
          <p:nvPr/>
        </p:nvPicPr>
        <p:blipFill>
          <a:blip r:embed="rId3"/>
          <a:stretch>
            <a:fillRect/>
          </a:stretch>
        </p:blipFill>
        <p:spPr>
          <a:xfrm>
            <a:off x="480201" y="362743"/>
            <a:ext cx="1774090" cy="646232"/>
          </a:xfrm>
          <a:prstGeom prst="rect">
            <a:avLst/>
          </a:prstGeom>
        </p:spPr>
      </p:pic>
      <p:pic>
        <p:nvPicPr>
          <p:cNvPr id="9" name="Imagen 8"/>
          <p:cNvPicPr>
            <a:picLocks noChangeAspect="1"/>
          </p:cNvPicPr>
          <p:nvPr/>
        </p:nvPicPr>
        <p:blipFill>
          <a:blip r:embed="rId4"/>
          <a:stretch>
            <a:fillRect/>
          </a:stretch>
        </p:blipFill>
        <p:spPr>
          <a:xfrm>
            <a:off x="3535274" y="207505"/>
            <a:ext cx="3688400" cy="1036410"/>
          </a:xfrm>
          <a:prstGeom prst="rect">
            <a:avLst/>
          </a:prstGeom>
        </p:spPr>
      </p:pic>
      <p:pic>
        <p:nvPicPr>
          <p:cNvPr id="10" name="Imagen 9"/>
          <p:cNvPicPr>
            <a:picLocks noChangeAspect="1"/>
          </p:cNvPicPr>
          <p:nvPr/>
        </p:nvPicPr>
        <p:blipFill>
          <a:blip r:embed="rId5"/>
          <a:stretch>
            <a:fillRect/>
          </a:stretch>
        </p:blipFill>
        <p:spPr>
          <a:xfrm>
            <a:off x="7953983" y="381392"/>
            <a:ext cx="4127350" cy="713294"/>
          </a:xfrm>
          <a:prstGeom prst="rect">
            <a:avLst/>
          </a:prstGeom>
        </p:spPr>
      </p:pic>
      <p:pic>
        <p:nvPicPr>
          <p:cNvPr id="11" name="Imagen 10"/>
          <p:cNvPicPr>
            <a:picLocks noChangeAspect="1"/>
          </p:cNvPicPr>
          <p:nvPr/>
        </p:nvPicPr>
        <p:blipFill>
          <a:blip r:embed="rId6"/>
          <a:stretch>
            <a:fillRect/>
          </a:stretch>
        </p:blipFill>
        <p:spPr>
          <a:xfrm>
            <a:off x="10198943" y="5534770"/>
            <a:ext cx="2322777" cy="1450974"/>
          </a:xfrm>
          <a:prstGeom prst="rect">
            <a:avLst/>
          </a:prstGeom>
        </p:spPr>
      </p:pic>
    </p:spTree>
    <p:extLst>
      <p:ext uri="{BB962C8B-B14F-4D97-AF65-F5344CB8AC3E}">
        <p14:creationId xmlns:p14="http://schemas.microsoft.com/office/powerpoint/2010/main" val="1199103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500"/>
                                        <p:tgtEl>
                                          <p:spTgt spid="3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500"/>
                                        <p:tgtEl>
                                          <p:spTgt spid="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2" grpId="0"/>
      <p:bldP spid="13" grpId="0"/>
      <p:bldP spid="21" grpId="0"/>
      <p:bldP spid="23" grpId="0"/>
      <p:bldP spid="24" grpId="0"/>
      <p:bldP spid="30" grpId="0"/>
      <p:bldP spid="4" grpId="0" animBg="1"/>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8" name="Título 1"/>
          <p:cNvSpPr>
            <a:spLocks noGrp="1"/>
          </p:cNvSpPr>
          <p:nvPr>
            <p:ph type="title"/>
          </p:nvPr>
        </p:nvSpPr>
        <p:spPr>
          <a:xfrm>
            <a:off x="476337" y="1544104"/>
            <a:ext cx="10332340" cy="4369016"/>
          </a:xfrm>
        </p:spPr>
        <p:txBody>
          <a:bodyPr>
            <a:normAutofit fontScale="90000"/>
          </a:bodyPr>
          <a:lstStyle/>
          <a:p>
            <a:pPr algn="ctr"/>
            <a:r>
              <a:rPr lang="es-MX" sz="2000" b="1" dirty="0" smtClean="0">
                <a:solidFill>
                  <a:srgbClr val="3B8260"/>
                </a:solidFill>
              </a:rPr>
              <a:t>                          </a:t>
            </a:r>
            <a:br>
              <a:rPr lang="es-MX" sz="2000" b="1" dirty="0" smtClean="0">
                <a:solidFill>
                  <a:srgbClr val="3B8260"/>
                </a:solidFill>
              </a:rPr>
            </a:br>
            <a:r>
              <a:rPr lang="es-MX" sz="2000" b="1" dirty="0">
                <a:solidFill>
                  <a:srgbClr val="3B8260"/>
                </a:solidFill>
              </a:rPr>
              <a:t/>
            </a:r>
            <a:br>
              <a:rPr lang="es-MX" sz="2000" b="1" dirty="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FISCALIZAR y CONTROLAR es sólo una parte</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a:solidFill>
                  <a:srgbClr val="3B8260"/>
                </a:solidFill>
              </a:rPr>
              <a:t/>
            </a:r>
            <a:br>
              <a:rPr lang="es-MX" sz="2000" b="1" dirty="0">
                <a:solidFill>
                  <a:srgbClr val="3B8260"/>
                </a:solidFill>
              </a:rPr>
            </a:br>
            <a:r>
              <a:rPr lang="es-MX" sz="2000" b="1" dirty="0">
                <a:solidFill>
                  <a:srgbClr val="3B8260"/>
                </a:solidFill>
              </a:rPr>
              <a:t/>
            </a:r>
            <a:br>
              <a:rPr lang="es-MX" sz="2000" b="1" dirty="0">
                <a:solidFill>
                  <a:srgbClr val="3B8260"/>
                </a:solidFill>
              </a:rPr>
            </a:br>
            <a:r>
              <a:rPr lang="es-MX" sz="2000" b="1" dirty="0" smtClean="0">
                <a:solidFill>
                  <a:srgbClr val="3B8260"/>
                </a:solidFill>
              </a:rPr>
              <a:t>EDUCAR y CONCIENTIZAR es la otra</a:t>
            </a:r>
            <a:br>
              <a:rPr lang="es-MX" sz="2000" b="1" dirty="0" smtClean="0">
                <a:solidFill>
                  <a:srgbClr val="3B8260"/>
                </a:solidFill>
              </a:rPr>
            </a:br>
            <a:r>
              <a:rPr lang="es-MX" sz="2000" b="1" dirty="0" smtClean="0">
                <a:solidFill>
                  <a:srgbClr val="3B8260"/>
                </a:solidFill>
              </a:rPr>
              <a:t>(y el sistema que se elija debe </a:t>
            </a:r>
            <a:r>
              <a:rPr lang="es-MX" sz="2000" b="1" dirty="0" err="1" smtClean="0">
                <a:solidFill>
                  <a:srgbClr val="3B8260"/>
                </a:solidFill>
              </a:rPr>
              <a:t>preveer</a:t>
            </a:r>
            <a:r>
              <a:rPr lang="es-MX" sz="2000" b="1" dirty="0" smtClean="0">
                <a:solidFill>
                  <a:srgbClr val="3B8260"/>
                </a:solidFill>
              </a:rPr>
              <a:t> cómo hacerlo)</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a:solidFill>
                  <a:srgbClr val="3B8260"/>
                </a:solidFill>
              </a:rPr>
              <a:t/>
            </a:r>
            <a:br>
              <a:rPr lang="es-MX" sz="2000" b="1" dirty="0">
                <a:solidFill>
                  <a:srgbClr val="3B8260"/>
                </a:solidFill>
              </a:rPr>
            </a:br>
            <a:r>
              <a:rPr lang="es-MX" sz="2000" b="1" dirty="0" smtClean="0">
                <a:solidFill>
                  <a:srgbClr val="3B8260"/>
                </a:solidFill>
              </a:rPr>
              <a:t/>
            </a:r>
            <a:br>
              <a:rPr lang="es-MX" sz="2000" b="1" dirty="0" smtClean="0">
                <a:solidFill>
                  <a:srgbClr val="3B8260"/>
                </a:solidFill>
              </a:rPr>
            </a:br>
            <a:r>
              <a:rPr lang="es-MX" sz="2000" b="1" dirty="0">
                <a:solidFill>
                  <a:srgbClr val="3B8260"/>
                </a:solidFill>
              </a:rPr>
              <a:t/>
            </a:r>
            <a:br>
              <a:rPr lang="es-MX" sz="2000" b="1" dirty="0">
                <a:solidFill>
                  <a:srgbClr val="3B8260"/>
                </a:solidFill>
              </a:rPr>
            </a:br>
            <a:r>
              <a:rPr lang="es-MX" sz="2000" b="1" dirty="0" smtClean="0">
                <a:solidFill>
                  <a:srgbClr val="3B8260"/>
                </a:solidFill>
              </a:rPr>
              <a:t/>
            </a:r>
            <a:br>
              <a:rPr lang="es-MX" sz="2000" b="1" dirty="0" smtClean="0">
                <a:solidFill>
                  <a:srgbClr val="3B8260"/>
                </a:solidFill>
              </a:rPr>
            </a:br>
            <a:endParaRPr lang="es-AR" sz="2000" b="1" dirty="0">
              <a:solidFill>
                <a:srgbClr val="3B8260"/>
              </a:solidFill>
            </a:endParaRPr>
          </a:p>
        </p:txBody>
      </p:sp>
      <p:pic>
        <p:nvPicPr>
          <p:cNvPr id="4" name="Imagen 3"/>
          <p:cNvPicPr>
            <a:picLocks noChangeAspect="1"/>
          </p:cNvPicPr>
          <p:nvPr/>
        </p:nvPicPr>
        <p:blipFill>
          <a:blip r:embed="rId6"/>
          <a:stretch>
            <a:fillRect/>
          </a:stretch>
        </p:blipFill>
        <p:spPr>
          <a:xfrm>
            <a:off x="10029125" y="5525091"/>
            <a:ext cx="2322777" cy="1450974"/>
          </a:xfrm>
          <a:prstGeom prst="rect">
            <a:avLst/>
          </a:prstGeom>
        </p:spPr>
      </p:pic>
      <p:sp>
        <p:nvSpPr>
          <p:cNvPr id="2" name="Flecha abajo 1"/>
          <p:cNvSpPr/>
          <p:nvPr/>
        </p:nvSpPr>
        <p:spPr>
          <a:xfrm>
            <a:off x="5363832" y="2530824"/>
            <a:ext cx="278675" cy="6183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1" name="Imagen 10"/>
          <p:cNvPicPr>
            <a:picLocks noChangeAspect="1"/>
          </p:cNvPicPr>
          <p:nvPr/>
        </p:nvPicPr>
        <p:blipFill>
          <a:blip r:embed="rId7"/>
          <a:stretch>
            <a:fillRect/>
          </a:stretch>
        </p:blipFill>
        <p:spPr>
          <a:xfrm>
            <a:off x="336659" y="4707229"/>
            <a:ext cx="2804206" cy="1859034"/>
          </a:xfrm>
          <a:prstGeom prst="rect">
            <a:avLst/>
          </a:prstGeom>
        </p:spPr>
      </p:pic>
    </p:spTree>
    <p:extLst>
      <p:ext uri="{BB962C8B-B14F-4D97-AF65-F5344CB8AC3E}">
        <p14:creationId xmlns:p14="http://schemas.microsoft.com/office/powerpoint/2010/main" val="3690612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8" name="Título 1"/>
          <p:cNvSpPr>
            <a:spLocks noGrp="1"/>
          </p:cNvSpPr>
          <p:nvPr>
            <p:ph type="title"/>
          </p:nvPr>
        </p:nvSpPr>
        <p:spPr>
          <a:xfrm>
            <a:off x="476337" y="1544104"/>
            <a:ext cx="10332340" cy="4369016"/>
          </a:xfrm>
        </p:spPr>
        <p:txBody>
          <a:bodyPr>
            <a:normAutofit fontScale="90000"/>
          </a:bodyPr>
          <a:lstStyle/>
          <a:p>
            <a:pPr algn="ctr"/>
            <a:r>
              <a:rPr lang="es-MX" sz="2000" b="1" dirty="0" smtClean="0">
                <a:solidFill>
                  <a:srgbClr val="3B8260"/>
                </a:solidFill>
              </a:rPr>
              <a:t>                          </a:t>
            </a:r>
            <a:br>
              <a:rPr lang="es-MX" sz="2000" b="1" dirty="0" smtClean="0">
                <a:solidFill>
                  <a:srgbClr val="3B8260"/>
                </a:solidFill>
              </a:rPr>
            </a:br>
            <a:r>
              <a:rPr lang="es-MX" sz="2000" b="1" dirty="0">
                <a:solidFill>
                  <a:srgbClr val="3B8260"/>
                </a:solidFill>
              </a:rPr>
              <a:t/>
            </a:r>
            <a:br>
              <a:rPr lang="es-MX" sz="2000" b="1" dirty="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a:solidFill>
                  <a:srgbClr val="3B8260"/>
                </a:solidFill>
              </a:rPr>
              <a:t/>
            </a:r>
            <a:br>
              <a:rPr lang="es-MX" sz="2000" b="1" dirty="0">
                <a:solidFill>
                  <a:srgbClr val="3B8260"/>
                </a:solidFill>
              </a:rPr>
            </a:br>
            <a:r>
              <a:rPr lang="es-MX" sz="2000" b="1" dirty="0">
                <a:solidFill>
                  <a:srgbClr val="3B8260"/>
                </a:solidFill>
              </a:rPr>
              <a:t/>
            </a:r>
            <a:br>
              <a:rPr lang="es-MX" sz="2000" b="1" dirty="0">
                <a:solidFill>
                  <a:srgbClr val="3B8260"/>
                </a:solidFill>
              </a:rPr>
            </a:br>
            <a:r>
              <a:rPr lang="es-MX" sz="2000" b="1" dirty="0" smtClean="0">
                <a:solidFill>
                  <a:srgbClr val="3B8260"/>
                </a:solidFill>
              </a:rPr>
              <a:t>El estado técnico del vehículo se FISCALIZA y CONTROLA a través de un adecuado sistema de revisiones técnicas periódicas</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Análisis de la coyuntura de cada país y de las opciones disponibles en función de la experiencia recabada para sobre los diferentes modelos de sistemas</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En Latinoamérica, la experiencia permite inferir un modelo donde el estado delegue la operación en privados (ya sea a través de modelo de proveedor único o proveedores limitados) de manera tal de que pueda destinar sus recursos (usualmente limitados) a su tarea primordial de fijar estándares de calidad y asegurar una adecuada cobertura de líneas de revisión para todo el parque automotor</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a:solidFill>
                  <a:srgbClr val="3B8260"/>
                </a:solidFill>
              </a:rPr>
              <a:t/>
            </a:r>
            <a:br>
              <a:rPr lang="es-MX" sz="2000" b="1" dirty="0">
                <a:solidFill>
                  <a:srgbClr val="3B8260"/>
                </a:solidFill>
              </a:rPr>
            </a:br>
            <a:r>
              <a:rPr lang="es-MX" sz="2000" b="1" dirty="0" smtClean="0">
                <a:solidFill>
                  <a:srgbClr val="3B8260"/>
                </a:solidFill>
              </a:rPr>
              <a:t>Y siempre recordar: FISCALIZAR y CONTROLAR forma parte de un plan integral de seguridad vial, donde la EDUCACIÓN y la CONCIENTIZACIÓN deben ocupar un lugar prioritario</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smtClean="0">
                <a:solidFill>
                  <a:srgbClr val="3B8260"/>
                </a:solidFill>
              </a:rPr>
              <a:t/>
            </a:r>
            <a:br>
              <a:rPr lang="es-MX" sz="2000" b="1" dirty="0" smtClean="0">
                <a:solidFill>
                  <a:srgbClr val="3B8260"/>
                </a:solidFill>
              </a:rPr>
            </a:br>
            <a:r>
              <a:rPr lang="es-MX" sz="2000" b="1" dirty="0">
                <a:solidFill>
                  <a:srgbClr val="3B8260"/>
                </a:solidFill>
              </a:rPr>
              <a:t/>
            </a:r>
            <a:br>
              <a:rPr lang="es-MX" sz="2000" b="1" dirty="0">
                <a:solidFill>
                  <a:srgbClr val="3B8260"/>
                </a:solidFill>
              </a:rPr>
            </a:br>
            <a:r>
              <a:rPr lang="es-MX" sz="2000" b="1" dirty="0" smtClean="0">
                <a:solidFill>
                  <a:srgbClr val="3B8260"/>
                </a:solidFill>
              </a:rPr>
              <a:t/>
            </a:r>
            <a:br>
              <a:rPr lang="es-MX" sz="2000" b="1" dirty="0" smtClean="0">
                <a:solidFill>
                  <a:srgbClr val="3B8260"/>
                </a:solidFill>
              </a:rPr>
            </a:br>
            <a:r>
              <a:rPr lang="es-MX" sz="2000" b="1" dirty="0">
                <a:solidFill>
                  <a:srgbClr val="3B8260"/>
                </a:solidFill>
              </a:rPr>
              <a:t/>
            </a:r>
            <a:br>
              <a:rPr lang="es-MX" sz="2000" b="1" dirty="0">
                <a:solidFill>
                  <a:srgbClr val="3B8260"/>
                </a:solidFill>
              </a:rPr>
            </a:br>
            <a:r>
              <a:rPr lang="es-MX" sz="2000" b="1" dirty="0" smtClean="0">
                <a:solidFill>
                  <a:srgbClr val="3B8260"/>
                </a:solidFill>
              </a:rPr>
              <a:t/>
            </a:r>
            <a:br>
              <a:rPr lang="es-MX" sz="2000" b="1" dirty="0" smtClean="0">
                <a:solidFill>
                  <a:srgbClr val="3B8260"/>
                </a:solidFill>
              </a:rPr>
            </a:br>
            <a:endParaRPr lang="es-AR" sz="2000" b="1" dirty="0">
              <a:solidFill>
                <a:srgbClr val="3B8260"/>
              </a:solidFill>
            </a:endParaRPr>
          </a:p>
        </p:txBody>
      </p:sp>
      <p:pic>
        <p:nvPicPr>
          <p:cNvPr id="4" name="Imagen 3"/>
          <p:cNvPicPr>
            <a:picLocks noChangeAspect="1"/>
          </p:cNvPicPr>
          <p:nvPr/>
        </p:nvPicPr>
        <p:blipFill>
          <a:blip r:embed="rId6"/>
          <a:stretch>
            <a:fillRect/>
          </a:stretch>
        </p:blipFill>
        <p:spPr>
          <a:xfrm>
            <a:off x="10029125" y="5525091"/>
            <a:ext cx="2322777" cy="1450974"/>
          </a:xfrm>
          <a:prstGeom prst="rect">
            <a:avLst/>
          </a:prstGeom>
        </p:spPr>
      </p:pic>
      <p:sp>
        <p:nvSpPr>
          <p:cNvPr id="2" name="Flecha abajo 1"/>
          <p:cNvSpPr/>
          <p:nvPr/>
        </p:nvSpPr>
        <p:spPr>
          <a:xfrm>
            <a:off x="5503169" y="2130230"/>
            <a:ext cx="253197" cy="45621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3" name="Imagen 2"/>
          <p:cNvPicPr>
            <a:picLocks noChangeAspect="1"/>
          </p:cNvPicPr>
          <p:nvPr/>
        </p:nvPicPr>
        <p:blipFill>
          <a:blip r:embed="rId7"/>
          <a:stretch>
            <a:fillRect/>
          </a:stretch>
        </p:blipFill>
        <p:spPr>
          <a:xfrm>
            <a:off x="5503169" y="3172572"/>
            <a:ext cx="286537" cy="475529"/>
          </a:xfrm>
          <a:prstGeom prst="rect">
            <a:avLst/>
          </a:prstGeom>
        </p:spPr>
      </p:pic>
      <p:pic>
        <p:nvPicPr>
          <p:cNvPr id="5" name="Imagen 4"/>
          <p:cNvPicPr>
            <a:picLocks noChangeAspect="1"/>
          </p:cNvPicPr>
          <p:nvPr/>
        </p:nvPicPr>
        <p:blipFill>
          <a:blip r:embed="rId8"/>
          <a:stretch>
            <a:fillRect/>
          </a:stretch>
        </p:blipFill>
        <p:spPr>
          <a:xfrm>
            <a:off x="5503169" y="4628149"/>
            <a:ext cx="286537" cy="475529"/>
          </a:xfrm>
          <a:prstGeom prst="rect">
            <a:avLst/>
          </a:prstGeom>
        </p:spPr>
      </p:pic>
      <p:pic>
        <p:nvPicPr>
          <p:cNvPr id="6" name="Imagen 5"/>
          <p:cNvPicPr>
            <a:picLocks noChangeAspect="1"/>
          </p:cNvPicPr>
          <p:nvPr/>
        </p:nvPicPr>
        <p:blipFill>
          <a:blip r:embed="rId9"/>
          <a:stretch>
            <a:fillRect/>
          </a:stretch>
        </p:blipFill>
        <p:spPr>
          <a:xfrm>
            <a:off x="136702" y="5612176"/>
            <a:ext cx="1761765" cy="1171115"/>
          </a:xfrm>
          <a:prstGeom prst="rect">
            <a:avLst/>
          </a:prstGeom>
        </p:spPr>
      </p:pic>
    </p:spTree>
    <p:extLst>
      <p:ext uri="{BB962C8B-B14F-4D97-AF65-F5344CB8AC3E}">
        <p14:creationId xmlns:p14="http://schemas.microsoft.com/office/powerpoint/2010/main" val="28553181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D772C19-C00C-208D-DA77-C3506700A3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n 5">
            <a:extLst>
              <a:ext uri="{FF2B5EF4-FFF2-40B4-BE49-F238E27FC236}">
                <a16:creationId xmlns:a16="http://schemas.microsoft.com/office/drawing/2014/main" id="{98212D4B-8A06-AC58-D0B8-0EBEFDB834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0618" y="5164105"/>
            <a:ext cx="8330764" cy="880205"/>
          </a:xfrm>
          <a:prstGeom prst="rect">
            <a:avLst/>
          </a:prstGeom>
        </p:spPr>
      </p:pic>
      <p:pic>
        <p:nvPicPr>
          <p:cNvPr id="7" name="Imagen 6">
            <a:extLst>
              <a:ext uri="{FF2B5EF4-FFF2-40B4-BE49-F238E27FC236}">
                <a16:creationId xmlns:a16="http://schemas.microsoft.com/office/drawing/2014/main" id="{A82A8C8A-E5C0-B638-3EE4-1310309256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0617" y="442743"/>
            <a:ext cx="8330765" cy="1756137"/>
          </a:xfrm>
          <a:prstGeom prst="rect">
            <a:avLst/>
          </a:prstGeom>
        </p:spPr>
      </p:pic>
      <p:sp>
        <p:nvSpPr>
          <p:cNvPr id="8" name="CuadroTexto 7">
            <a:extLst>
              <a:ext uri="{FF2B5EF4-FFF2-40B4-BE49-F238E27FC236}">
                <a16:creationId xmlns:a16="http://schemas.microsoft.com/office/drawing/2014/main" id="{DBE962EC-3515-155B-F419-654C41AF69EB}"/>
              </a:ext>
            </a:extLst>
          </p:cNvPr>
          <p:cNvSpPr txBox="1"/>
          <p:nvPr/>
        </p:nvSpPr>
        <p:spPr>
          <a:xfrm>
            <a:off x="0" y="2967171"/>
            <a:ext cx="12192000" cy="755784"/>
          </a:xfrm>
          <a:prstGeom prst="rect">
            <a:avLst/>
          </a:prstGeom>
          <a:noFill/>
        </p:spPr>
        <p:txBody>
          <a:bodyPr wrap="square" rtlCol="0">
            <a:spAutoFit/>
          </a:bodyPr>
          <a:lstStyle/>
          <a:p>
            <a:pPr algn="ctr">
              <a:lnSpc>
                <a:spcPts val="4500"/>
              </a:lnSpc>
            </a:pPr>
            <a:r>
              <a:rPr lang="es-ES" sz="8000" dirty="0">
                <a:solidFill>
                  <a:schemeClr val="bg2">
                    <a:lumMod val="50000"/>
                  </a:schemeClr>
                </a:solidFill>
                <a:latin typeface="Akzidenz-Grotesk BQ Condensed" pitchFamily="50" charset="0"/>
              </a:rPr>
              <a:t>MUCHAS GRACIAS!</a:t>
            </a:r>
            <a:endParaRPr lang="es-419" sz="8000" dirty="0">
              <a:solidFill>
                <a:schemeClr val="bg2">
                  <a:lumMod val="50000"/>
                </a:schemeClr>
              </a:solidFill>
              <a:latin typeface="Akzidenz-Grotesk BQ Condensed" pitchFamily="50" charset="0"/>
            </a:endParaRPr>
          </a:p>
        </p:txBody>
      </p:sp>
      <p:sp>
        <p:nvSpPr>
          <p:cNvPr id="9" name="CuadroTexto 8">
            <a:extLst>
              <a:ext uri="{FF2B5EF4-FFF2-40B4-BE49-F238E27FC236}">
                <a16:creationId xmlns:a16="http://schemas.microsoft.com/office/drawing/2014/main" id="{7FFE9E3E-1818-8A0D-2838-DFA8B883CECE}"/>
              </a:ext>
            </a:extLst>
          </p:cNvPr>
          <p:cNvSpPr txBox="1"/>
          <p:nvPr/>
        </p:nvSpPr>
        <p:spPr>
          <a:xfrm>
            <a:off x="1356907" y="3800118"/>
            <a:ext cx="9478185" cy="669414"/>
          </a:xfrm>
          <a:prstGeom prst="rect">
            <a:avLst/>
          </a:prstGeom>
          <a:noFill/>
        </p:spPr>
        <p:txBody>
          <a:bodyPr wrap="square" rtlCol="0">
            <a:spAutoFit/>
          </a:bodyPr>
          <a:lstStyle/>
          <a:p>
            <a:pPr algn="ctr">
              <a:lnSpc>
                <a:spcPts val="4500"/>
              </a:lnSpc>
            </a:pPr>
            <a:endParaRPr lang="es-419" sz="4000" dirty="0">
              <a:solidFill>
                <a:srgbClr val="00AFEF"/>
              </a:solidFill>
              <a:latin typeface="Akzidenz-Grotesk BQ Condensed" pitchFamily="50" charset="0"/>
            </a:endParaRPr>
          </a:p>
        </p:txBody>
      </p:sp>
      <p:sp>
        <p:nvSpPr>
          <p:cNvPr id="11" name="CuadroTexto 10">
            <a:extLst>
              <a:ext uri="{FF2B5EF4-FFF2-40B4-BE49-F238E27FC236}">
                <a16:creationId xmlns:a16="http://schemas.microsoft.com/office/drawing/2014/main" id="{4D5B1F4B-0765-916A-F3B7-B1630B94A2F9}"/>
              </a:ext>
            </a:extLst>
          </p:cNvPr>
          <p:cNvSpPr txBox="1"/>
          <p:nvPr/>
        </p:nvSpPr>
        <p:spPr>
          <a:xfrm>
            <a:off x="1356905" y="4235629"/>
            <a:ext cx="9478185" cy="598754"/>
          </a:xfrm>
          <a:prstGeom prst="rect">
            <a:avLst/>
          </a:prstGeom>
          <a:noFill/>
        </p:spPr>
        <p:txBody>
          <a:bodyPr wrap="square" rtlCol="0">
            <a:spAutoFit/>
          </a:bodyPr>
          <a:lstStyle/>
          <a:p>
            <a:pPr algn="ctr">
              <a:lnSpc>
                <a:spcPts val="4500"/>
              </a:lnSpc>
            </a:pPr>
            <a:endParaRPr lang="es-419" sz="2800" dirty="0">
              <a:solidFill>
                <a:schemeClr val="bg2">
                  <a:lumMod val="50000"/>
                </a:schemeClr>
              </a:solidFill>
              <a:latin typeface="Akzidenz-Grotesk BQ Condensed" pitchFamily="50" charset="0"/>
            </a:endParaRPr>
          </a:p>
        </p:txBody>
      </p:sp>
    </p:spTree>
    <p:extLst>
      <p:ext uri="{BB962C8B-B14F-4D97-AF65-F5344CB8AC3E}">
        <p14:creationId xmlns:p14="http://schemas.microsoft.com/office/powerpoint/2010/main" val="109290174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7323</TotalTime>
  <Words>452</Words>
  <Application>Microsoft Office PowerPoint</Application>
  <PresentationFormat>Panorámica</PresentationFormat>
  <Paragraphs>94</Paragraphs>
  <Slides>18</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18</vt:i4>
      </vt:variant>
    </vt:vector>
  </HeadingPairs>
  <TitlesOfParts>
    <vt:vector size="24" baseType="lpstr">
      <vt:lpstr>Akzidenz-Grotesk BQ Condensed</vt:lpstr>
      <vt:lpstr>Arial</vt:lpstr>
      <vt:lpstr>Calibri</vt:lpstr>
      <vt:lpstr>Calibri Light</vt:lpstr>
      <vt:lpstr>Tahoma</vt:lpstr>
      <vt:lpstr>Tema de Office</vt:lpstr>
      <vt:lpstr>Presentación de PowerPoint</vt:lpstr>
      <vt:lpstr>Presentación de PowerPoint</vt:lpstr>
      <vt:lpstr>Presentación de PowerPoint</vt:lpstr>
      <vt:lpstr>Presentación de PowerPoint</vt:lpstr>
      <vt:lpstr>                             La Revisión Técnica Periódica de Vehículos disminuye los accidentes viales      Para que funcione, tiene que haber un adecuado sistema de FISCALIZACIÓN y CONTROL del estado técnico del vehículo      Lo cual se logra a través de un ADECUADO DISEÑO del sistema de Revisión Técnica   </vt:lpstr>
      <vt:lpstr>PUNTO DE PARTIDA : LA REVISIÓN VEHICULAR DISMINUYE ACCIOENTES Y CONTAMINACIÓN</vt:lpstr>
      <vt:lpstr>ACLARACIONES  (Con base en la Recomentación 20 de CITA)</vt:lpstr>
      <vt:lpstr>Presentación de PowerPoint</vt:lpstr>
      <vt:lpstr>OBJETIVOS DE UN PROGRAMA ITP</vt:lpstr>
      <vt:lpstr>Presentación de PowerPoint</vt:lpstr>
      <vt:lpstr>OBJETIVOS DE UN PROGRAMA ITP</vt:lpstr>
      <vt:lpstr>PENSANDO UN PROGRAMA EFICAZ</vt:lpstr>
      <vt:lpstr>ESTRUCTURA DE UN PROGRAMA DE ITP EFICAZ</vt:lpstr>
      <vt:lpstr>ESTRUCUTURA DE UN PROGRAMA DE ITP EFICAZ </vt:lpstr>
      <vt:lpstr>ESTRUCTURA DE UN PROGRAMA DE ITP EFICAZ </vt:lpstr>
      <vt:lpstr>                             FISCALIZAR y CONTROLAR es sólo una parte      EDUCAR y CONCIENTIZAR es la otra (y el sistema que se elija debe preveer cómo hacerlo)         </vt:lpstr>
      <vt:lpstr>                                   El estado técnico del vehículo se FISCALIZA y CONTROLA a través de un adecuado sistema de revisiones técnicas periódicas   Análisis de la coyuntura de cada país y de las opciones disponibles en función de la experiencia recabada para sobre los diferentes modelos de sistemas   En Latinoamérica, la experiencia permite inferir un modelo donde el estado delegue la operación en privados (ya sea a través de modelo de proveedor único o proveedores limitados) de manera tal de que pueda destinar sus recursos (usualmente limitados) a su tarea primordial de fijar estándares de calidad y asegurar una adecuada cobertura de líneas de revisión para todo el parque automotor   Y siempre recordar: FISCALIZAR y CONTROLAR forma parte de un plan integral de seguridad vial, donde la EDUCACIÓN y la CONCIENTIZACIÓN deben ocupar un lugar prioritario          </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Fernando Vignolo</dc:creator>
  <cp:lastModifiedBy>User</cp:lastModifiedBy>
  <cp:revision>27</cp:revision>
  <cp:lastPrinted>2024-04-03T19:26:47Z</cp:lastPrinted>
  <dcterms:created xsi:type="dcterms:W3CDTF">2022-06-04T00:49:06Z</dcterms:created>
  <dcterms:modified xsi:type="dcterms:W3CDTF">2024-04-12T14:32:15Z</dcterms:modified>
</cp:coreProperties>
</file>